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22"/>
  </p:handoutMasterIdLst>
  <p:sldIdLst>
    <p:sldId id="256" r:id="rId3"/>
    <p:sldId id="261" r:id="rId4"/>
    <p:sldId id="262" r:id="rId6"/>
    <p:sldId id="269" r:id="rId7"/>
    <p:sldId id="462" r:id="rId8"/>
    <p:sldId id="463" r:id="rId9"/>
    <p:sldId id="460" r:id="rId10"/>
    <p:sldId id="461" r:id="rId11"/>
    <p:sldId id="464" r:id="rId12"/>
    <p:sldId id="263" r:id="rId13"/>
    <p:sldId id="466" r:id="rId14"/>
    <p:sldId id="465" r:id="rId15"/>
    <p:sldId id="452" r:id="rId16"/>
    <p:sldId id="468" r:id="rId17"/>
    <p:sldId id="268" r:id="rId18"/>
    <p:sldId id="257" r:id="rId19"/>
    <p:sldId id="467" r:id="rId20"/>
    <p:sldId id="277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EC6EC33-EE8E-4D26-899C-0748F895C87A}">
          <p14:sldIdLst>
            <p14:sldId id="256"/>
            <p14:sldId id="261"/>
            <p14:sldId id="262"/>
            <p14:sldId id="269"/>
            <p14:sldId id="462"/>
            <p14:sldId id="463"/>
            <p14:sldId id="460"/>
            <p14:sldId id="461"/>
            <p14:sldId id="464"/>
            <p14:sldId id="263"/>
            <p14:sldId id="466"/>
            <p14:sldId id="465"/>
            <p14:sldId id="452"/>
            <p14:sldId id="468"/>
            <p14:sldId id="268"/>
            <p14:sldId id="257"/>
            <p14:sldId id="467"/>
            <p14:sldId id="277"/>
          </p14:sldIdLst>
        </p14:section>
        <p14:section name="模板说明" id="{CFA2FC99-EEC6-46E1-81A1-5783B79530F2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931"/>
    <a:srgbClr val="FA920D"/>
    <a:srgbClr val="404040"/>
    <a:srgbClr val="EE471E"/>
    <a:srgbClr val="1C46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2" autoAdjust="0"/>
    <p:restoredTop sz="94660"/>
  </p:normalViewPr>
  <p:slideViewPr>
    <p:cSldViewPr snapToGrid="0">
      <p:cViewPr varScale="1">
        <p:scale>
          <a:sx n="80" d="100"/>
          <a:sy n="80" d="100"/>
        </p:scale>
        <p:origin x="77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4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黑体 CN Bold" panose="020B0800000000000000" pitchFamily="34" charset="-122"/>
              </a:rPr>
            </a:fld>
            <a:endParaRPr lang="zh-CN" altLang="en-US">
              <a:cs typeface="思源黑体 CN Bold" panose="020B08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黑体 CN Bold" panose="020B0800000000000000" pitchFamily="34" charset="-122"/>
              </a:rPr>
            </a:fld>
            <a:endParaRPr lang="zh-CN" altLang="en-US">
              <a:cs typeface="思源黑体 CN Bold" panose="020B0800000000000000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defRPr>
            </a:lvl1pPr>
          </a:lstStyle>
          <a:p>
            <a:fld id="{6938BC84-7728-422D-8D27-34B9BF347D57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defRPr>
            </a:lvl1pPr>
          </a:lstStyle>
          <a:p>
            <a:fld id="{938C84D8-C457-48DD-9696-9931D0ACD27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思源黑体 CN Bold" panose="020B0800000000000000" pitchFamily="3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思源黑体 CN Bold" panose="020B0800000000000000" pitchFamily="3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思源黑体 CN Bold" panose="020B0800000000000000" pitchFamily="3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思源黑体 CN Bold" panose="020B0800000000000000" pitchFamily="3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思源黑体 CN Bold" panose="020B0800000000000000" pitchFamily="3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C84D8-C457-48DD-9696-9931D0ACD2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C84D8-C457-48DD-9696-9931D0ACD2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C84D8-C457-48DD-9696-9931D0ACD27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C84D8-C457-48DD-9696-9931D0ACD2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C84D8-C457-48DD-9696-9931D0ACD27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C84D8-C457-48DD-9696-9931D0ACD2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C84D8-C457-48DD-9696-9931D0ACD27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C84D8-C457-48DD-9696-9931D0ACD27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C84D8-C457-48DD-9696-9931D0ACD2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PT世界" hidden="1"/>
          <p:cNvSpPr txBox="1"/>
          <p:nvPr userDrawn="1"/>
        </p:nvSpPr>
        <p:spPr>
          <a:xfrm>
            <a:off x="10675257" y="-689429"/>
            <a:ext cx="166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dirty="0">
              <a:noFill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.xml"/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2.xml"/><Relationship Id="rId3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3.xml"/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PT世界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6769" y="519523"/>
            <a:ext cx="1127858" cy="280440"/>
          </a:xfrm>
          <a:prstGeom prst="rect">
            <a:avLst/>
          </a:prstGeom>
        </p:spPr>
      </p:pic>
      <p:pic>
        <p:nvPicPr>
          <p:cNvPr id="38" name="PPT世界-2" descr="文本, 信件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3" b="112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PPT世界-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60" name="任意多边形: 形状 59"/>
          <p:cNvSpPr/>
          <p:nvPr/>
        </p:nvSpPr>
        <p:spPr>
          <a:xfrm rot="5400000">
            <a:off x="10232930" y="65279"/>
            <a:ext cx="2024349" cy="1893792"/>
          </a:xfrm>
          <a:custGeom>
            <a:avLst/>
            <a:gdLst>
              <a:gd name="connsiteX0" fmla="*/ 0 w 2024349"/>
              <a:gd name="connsiteY0" fmla="*/ 1307884 h 1893792"/>
              <a:gd name="connsiteX1" fmla="*/ 0 w 2024349"/>
              <a:gd name="connsiteY1" fmla="*/ 0 h 1893792"/>
              <a:gd name="connsiteX2" fmla="*/ 1568997 w 2024349"/>
              <a:gd name="connsiteY2" fmla="*/ 0 h 1893792"/>
              <a:gd name="connsiteX3" fmla="*/ 2024349 w 2024349"/>
              <a:gd name="connsiteY3" fmla="*/ 455352 h 1893792"/>
              <a:gd name="connsiteX4" fmla="*/ 585908 w 2024349"/>
              <a:gd name="connsiteY4" fmla="*/ 1893792 h 189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349" h="1893792">
                <a:moveTo>
                  <a:pt x="0" y="1307884"/>
                </a:moveTo>
                <a:lnTo>
                  <a:pt x="0" y="0"/>
                </a:lnTo>
                <a:lnTo>
                  <a:pt x="1568997" y="0"/>
                </a:lnTo>
                <a:lnTo>
                  <a:pt x="2024349" y="455352"/>
                </a:lnTo>
                <a:lnTo>
                  <a:pt x="585908" y="1893792"/>
                </a:lnTo>
                <a:close/>
              </a:path>
            </a:pathLst>
          </a:cu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1" name="PPT世界-5"/>
          <p:cNvSpPr/>
          <p:nvPr userDrawn="1"/>
        </p:nvSpPr>
        <p:spPr>
          <a:xfrm rot="10800000" flipH="1">
            <a:off x="10706302" y="2136047"/>
            <a:ext cx="671877" cy="671876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50" name="任意多边形: 形状 49"/>
          <p:cNvSpPr/>
          <p:nvPr/>
        </p:nvSpPr>
        <p:spPr>
          <a:xfrm rot="10800000" flipH="1">
            <a:off x="0" y="5345100"/>
            <a:ext cx="1641826" cy="1512900"/>
          </a:xfrm>
          <a:custGeom>
            <a:avLst/>
            <a:gdLst>
              <a:gd name="connsiteX0" fmla="*/ 528786 w 1641826"/>
              <a:gd name="connsiteY0" fmla="*/ 1512900 h 1512900"/>
              <a:gd name="connsiteX1" fmla="*/ 1641826 w 1641826"/>
              <a:gd name="connsiteY1" fmla="*/ 399860 h 1512900"/>
              <a:gd name="connsiteX2" fmla="*/ 1241966 w 1641826"/>
              <a:gd name="connsiteY2" fmla="*/ 0 h 1512900"/>
              <a:gd name="connsiteX3" fmla="*/ 0 w 1641826"/>
              <a:gd name="connsiteY3" fmla="*/ 0 h 1512900"/>
              <a:gd name="connsiteX4" fmla="*/ 0 w 1641826"/>
              <a:gd name="connsiteY4" fmla="*/ 984114 h 151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26" h="1512900">
                <a:moveTo>
                  <a:pt x="528786" y="1512900"/>
                </a:moveTo>
                <a:lnTo>
                  <a:pt x="1641826" y="399860"/>
                </a:lnTo>
                <a:lnTo>
                  <a:pt x="1241966" y="0"/>
                </a:lnTo>
                <a:lnTo>
                  <a:pt x="0" y="0"/>
                </a:lnTo>
                <a:lnTo>
                  <a:pt x="0" y="984114"/>
                </a:lnTo>
                <a:close/>
              </a:path>
            </a:pathLst>
          </a:cu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4" name="PPT世界-8"/>
          <p:cNvSpPr/>
          <p:nvPr/>
        </p:nvSpPr>
        <p:spPr>
          <a:xfrm flipH="1">
            <a:off x="1598647" y="5840067"/>
            <a:ext cx="365642" cy="365642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5" name="PPT世界-9"/>
          <p:cNvSpPr/>
          <p:nvPr/>
        </p:nvSpPr>
        <p:spPr>
          <a:xfrm flipH="1">
            <a:off x="2169436" y="6599706"/>
            <a:ext cx="122286" cy="122286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54" name="任意多边形: 形状 53"/>
          <p:cNvSpPr/>
          <p:nvPr/>
        </p:nvSpPr>
        <p:spPr>
          <a:xfrm>
            <a:off x="901702" y="0"/>
            <a:ext cx="10388598" cy="6858000"/>
          </a:xfrm>
          <a:custGeom>
            <a:avLst/>
            <a:gdLst>
              <a:gd name="connsiteX0" fmla="*/ 3448052 w 10388598"/>
              <a:gd name="connsiteY0" fmla="*/ 0 h 6858000"/>
              <a:gd name="connsiteX1" fmla="*/ 6940547 w 10388598"/>
              <a:gd name="connsiteY1" fmla="*/ 0 h 6858000"/>
              <a:gd name="connsiteX2" fmla="*/ 10388598 w 10388598"/>
              <a:gd name="connsiteY2" fmla="*/ 3448051 h 6858000"/>
              <a:gd name="connsiteX3" fmla="*/ 6978649 w 10388598"/>
              <a:gd name="connsiteY3" fmla="*/ 6858000 h 6858000"/>
              <a:gd name="connsiteX4" fmla="*/ 3409950 w 10388598"/>
              <a:gd name="connsiteY4" fmla="*/ 6858000 h 6858000"/>
              <a:gd name="connsiteX5" fmla="*/ 0 w 10388598"/>
              <a:gd name="connsiteY5" fmla="*/ 34480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88598" h="6858000">
                <a:moveTo>
                  <a:pt x="3448052" y="0"/>
                </a:moveTo>
                <a:lnTo>
                  <a:pt x="6940547" y="0"/>
                </a:lnTo>
                <a:lnTo>
                  <a:pt x="10388598" y="3448051"/>
                </a:lnTo>
                <a:lnTo>
                  <a:pt x="6978649" y="6858000"/>
                </a:lnTo>
                <a:lnTo>
                  <a:pt x="3409950" y="6858000"/>
                </a:lnTo>
                <a:lnTo>
                  <a:pt x="0" y="3448051"/>
                </a:lnTo>
                <a:close/>
              </a:path>
            </a:pathLst>
          </a:custGeom>
          <a:gradFill>
            <a:gsLst>
              <a:gs pos="0">
                <a:srgbClr val="FA920D">
                  <a:alpha val="1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58" name="任意多边形: 形状 57"/>
          <p:cNvSpPr/>
          <p:nvPr/>
        </p:nvSpPr>
        <p:spPr>
          <a:xfrm>
            <a:off x="2313775" y="1"/>
            <a:ext cx="7563183" cy="6858000"/>
          </a:xfrm>
          <a:custGeom>
            <a:avLst/>
            <a:gdLst>
              <a:gd name="connsiteX0" fmla="*/ 3429002 w 7563183"/>
              <a:gd name="connsiteY0" fmla="*/ 0 h 6858000"/>
              <a:gd name="connsiteX1" fmla="*/ 4134182 w 7563183"/>
              <a:gd name="connsiteY1" fmla="*/ 0 h 6858000"/>
              <a:gd name="connsiteX2" fmla="*/ 7563183 w 7563183"/>
              <a:gd name="connsiteY2" fmla="*/ 3429001 h 6858000"/>
              <a:gd name="connsiteX3" fmla="*/ 4134183 w 7563183"/>
              <a:gd name="connsiteY3" fmla="*/ 6858000 h 6858000"/>
              <a:gd name="connsiteX4" fmla="*/ 3429001 w 7563183"/>
              <a:gd name="connsiteY4" fmla="*/ 6858000 h 6858000"/>
              <a:gd name="connsiteX5" fmla="*/ 0 w 7563183"/>
              <a:gd name="connsiteY5" fmla="*/ 34290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63183" h="6858000">
                <a:moveTo>
                  <a:pt x="3429002" y="0"/>
                </a:moveTo>
                <a:lnTo>
                  <a:pt x="4134182" y="0"/>
                </a:lnTo>
                <a:lnTo>
                  <a:pt x="7563183" y="3429001"/>
                </a:lnTo>
                <a:lnTo>
                  <a:pt x="4134183" y="6858000"/>
                </a:lnTo>
                <a:lnTo>
                  <a:pt x="3429001" y="6858000"/>
                </a:lnTo>
                <a:lnTo>
                  <a:pt x="0" y="3429001"/>
                </a:lnTo>
                <a:close/>
              </a:path>
            </a:pathLst>
          </a:custGeom>
          <a:gradFill>
            <a:gsLst>
              <a:gs pos="0">
                <a:srgbClr val="FA920D">
                  <a:alpha val="60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56" name="任意多边形: 形状 55"/>
          <p:cNvSpPr/>
          <p:nvPr/>
        </p:nvSpPr>
        <p:spPr>
          <a:xfrm>
            <a:off x="1680315" y="0"/>
            <a:ext cx="8831369" cy="6858000"/>
          </a:xfrm>
          <a:custGeom>
            <a:avLst/>
            <a:gdLst>
              <a:gd name="connsiteX0" fmla="*/ 3429001 w 8831369"/>
              <a:gd name="connsiteY0" fmla="*/ 0 h 6858000"/>
              <a:gd name="connsiteX1" fmla="*/ 5402369 w 8831369"/>
              <a:gd name="connsiteY1" fmla="*/ 0 h 6858000"/>
              <a:gd name="connsiteX2" fmla="*/ 8831369 w 8831369"/>
              <a:gd name="connsiteY2" fmla="*/ 3429000 h 6858000"/>
              <a:gd name="connsiteX3" fmla="*/ 5402369 w 8831369"/>
              <a:gd name="connsiteY3" fmla="*/ 6858000 h 6858000"/>
              <a:gd name="connsiteX4" fmla="*/ 3429002 w 8831369"/>
              <a:gd name="connsiteY4" fmla="*/ 6858000 h 6858000"/>
              <a:gd name="connsiteX5" fmla="*/ 0 w 8831369"/>
              <a:gd name="connsiteY5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1369" h="6858000">
                <a:moveTo>
                  <a:pt x="3429001" y="0"/>
                </a:moveTo>
                <a:lnTo>
                  <a:pt x="5402369" y="0"/>
                </a:lnTo>
                <a:lnTo>
                  <a:pt x="8831369" y="3429000"/>
                </a:lnTo>
                <a:lnTo>
                  <a:pt x="5402369" y="6858000"/>
                </a:lnTo>
                <a:lnTo>
                  <a:pt x="3429002" y="6858000"/>
                </a:lnTo>
                <a:lnTo>
                  <a:pt x="0" y="3429000"/>
                </a:lnTo>
                <a:close/>
              </a:path>
            </a:pathLst>
          </a:custGeom>
          <a:noFill/>
          <a:ln w="1270" cap="flat" cmpd="sng" algn="ctr">
            <a:gradFill>
              <a:gsLst>
                <a:gs pos="0">
                  <a:srgbClr val="4472C4">
                    <a:lumMod val="5000"/>
                    <a:lumOff val="95000"/>
                  </a:srgbClr>
                </a:gs>
                <a:gs pos="59000">
                  <a:sysClr val="window" lastClr="FFFFFF">
                    <a:alpha val="0"/>
                  </a:sys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25" name="PPT世界-14"/>
          <p:cNvGrpSpPr/>
          <p:nvPr/>
        </p:nvGrpSpPr>
        <p:grpSpPr>
          <a:xfrm>
            <a:off x="9370221" y="387492"/>
            <a:ext cx="2120900" cy="1750609"/>
            <a:chOff x="9370221" y="387492"/>
            <a:chExt cx="2120900" cy="1750609"/>
          </a:xfrm>
        </p:grpSpPr>
        <p:cxnSp>
          <p:nvCxnSpPr>
            <p:cNvPr id="26" name="PPT世界-14-1"/>
            <p:cNvCxnSpPr/>
            <p:nvPr/>
          </p:nvCxnSpPr>
          <p:spPr>
            <a:xfrm flipV="1">
              <a:off x="9370221" y="387492"/>
              <a:ext cx="2120900" cy="1750609"/>
            </a:xfrm>
            <a:prstGeom prst="line">
              <a:avLst/>
            </a:prstGeom>
            <a:ln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PT世界-14-2"/>
            <p:cNvCxnSpPr/>
            <p:nvPr/>
          </p:nvCxnSpPr>
          <p:spPr>
            <a:xfrm flipV="1">
              <a:off x="9536104" y="1117600"/>
              <a:ext cx="517248" cy="426942"/>
            </a:xfrm>
            <a:prstGeom prst="line">
              <a:avLst/>
            </a:prstGeom>
            <a:ln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PPT世界-15"/>
          <p:cNvGrpSpPr/>
          <p:nvPr/>
        </p:nvGrpSpPr>
        <p:grpSpPr>
          <a:xfrm flipH="1" flipV="1">
            <a:off x="1308914" y="4561693"/>
            <a:ext cx="2120900" cy="1750609"/>
            <a:chOff x="9370221" y="387492"/>
            <a:chExt cx="2120900" cy="1750609"/>
          </a:xfrm>
        </p:grpSpPr>
        <p:cxnSp>
          <p:nvCxnSpPr>
            <p:cNvPr id="29" name="PPT世界-15-1"/>
            <p:cNvCxnSpPr/>
            <p:nvPr/>
          </p:nvCxnSpPr>
          <p:spPr>
            <a:xfrm flipV="1">
              <a:off x="9370221" y="387492"/>
              <a:ext cx="2120900" cy="1750609"/>
            </a:xfrm>
            <a:prstGeom prst="line">
              <a:avLst/>
            </a:prstGeom>
            <a:ln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PPT世界-15-2"/>
            <p:cNvCxnSpPr/>
            <p:nvPr/>
          </p:nvCxnSpPr>
          <p:spPr>
            <a:xfrm flipV="1">
              <a:off x="9536104" y="1117600"/>
              <a:ext cx="517248" cy="426942"/>
            </a:xfrm>
            <a:prstGeom prst="line">
              <a:avLst/>
            </a:prstGeom>
            <a:ln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PPT世界-16"/>
          <p:cNvGrpSpPr/>
          <p:nvPr/>
        </p:nvGrpSpPr>
        <p:grpSpPr>
          <a:xfrm>
            <a:off x="1641828" y="2400258"/>
            <a:ext cx="8908344" cy="1821422"/>
            <a:chOff x="1641828" y="2540033"/>
            <a:chExt cx="8908344" cy="1821422"/>
          </a:xfrm>
        </p:grpSpPr>
        <p:sp>
          <p:nvSpPr>
            <p:cNvPr id="17" name="PPT世界-16-1"/>
            <p:cNvSpPr txBox="1"/>
            <p:nvPr/>
          </p:nvSpPr>
          <p:spPr>
            <a:xfrm>
              <a:off x="1641828" y="2540033"/>
              <a:ext cx="8908344" cy="14452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200">
                <a:defRPr/>
              </a:pPr>
              <a:r>
                <a:rPr 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温湿度采集显示并控制继电器的</a:t>
              </a:r>
              <a:endParaRPr 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  <a:p>
              <a:pPr algn="ctr" defTabSz="457200">
                <a:defRPr/>
              </a:pPr>
              <a:r>
                <a:rPr 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云数据存储系统</a:t>
              </a:r>
              <a:endParaRPr 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42" name="PPT世界-16-3"/>
            <p:cNvCxnSpPr/>
            <p:nvPr/>
          </p:nvCxnSpPr>
          <p:spPr>
            <a:xfrm>
              <a:off x="2044165" y="4361455"/>
              <a:ext cx="8103670" cy="0"/>
            </a:xfrm>
            <a:prstGeom prst="line">
              <a:avLst/>
            </a:prstGeom>
            <a:ln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任意多边形: 形状 47"/>
          <p:cNvSpPr/>
          <p:nvPr/>
        </p:nvSpPr>
        <p:spPr>
          <a:xfrm rot="10800000" flipH="1">
            <a:off x="1001620" y="0"/>
            <a:ext cx="1663706" cy="831853"/>
          </a:xfrm>
          <a:custGeom>
            <a:avLst/>
            <a:gdLst>
              <a:gd name="connsiteX0" fmla="*/ 0 w 1663706"/>
              <a:gd name="connsiteY0" fmla="*/ 831853 h 831853"/>
              <a:gd name="connsiteX1" fmla="*/ 1663706 w 1663706"/>
              <a:gd name="connsiteY1" fmla="*/ 831853 h 831853"/>
              <a:gd name="connsiteX2" fmla="*/ 831853 w 1663706"/>
              <a:gd name="connsiteY2" fmla="*/ 0 h 83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3706" h="831853">
                <a:moveTo>
                  <a:pt x="0" y="831853"/>
                </a:moveTo>
                <a:lnTo>
                  <a:pt x="1663706" y="831853"/>
                </a:lnTo>
                <a:lnTo>
                  <a:pt x="831853" y="0"/>
                </a:lnTo>
                <a:close/>
              </a:path>
            </a:pathLst>
          </a:cu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52" name="PPT世界-18"/>
          <p:cNvSpPr/>
          <p:nvPr/>
        </p:nvSpPr>
        <p:spPr>
          <a:xfrm rot="10800000" flipH="1">
            <a:off x="9407364" y="5422301"/>
            <a:ext cx="671877" cy="671876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6" name="PPT世界-19"/>
          <p:cNvGrpSpPr/>
          <p:nvPr/>
        </p:nvGrpSpPr>
        <p:grpSpPr>
          <a:xfrm>
            <a:off x="4784359" y="4888694"/>
            <a:ext cx="2622550" cy="802005"/>
            <a:chOff x="4784359" y="4888694"/>
            <a:chExt cx="2622550" cy="802005"/>
          </a:xfrm>
        </p:grpSpPr>
        <p:sp>
          <p:nvSpPr>
            <p:cNvPr id="19" name="PPT世界-19-1"/>
            <p:cNvSpPr txBox="1"/>
            <p:nvPr/>
          </p:nvSpPr>
          <p:spPr>
            <a:xfrm>
              <a:off x="4784359" y="5291919"/>
              <a:ext cx="262255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  <a:sym typeface="思源黑体 CN Bold" panose="020B0800000000000000" pitchFamily="34" charset="-122"/>
                </a:rPr>
                <a:t>- 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  <a:sym typeface="思源黑体 CN Bold" panose="020B0800000000000000" pitchFamily="34" charset="-122"/>
                </a:rPr>
                <a:t>汇报人：季宏鑫 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  <a:sym typeface="思源黑体 CN Bold" panose="020B0800000000000000" pitchFamily="34" charset="-122"/>
                </a:rPr>
                <a:t>-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  <a:sym typeface="思源黑体 CN Bold" panose="020B0800000000000000" pitchFamily="34" charset="-122"/>
                </a:rPr>
                <a:t> </a:t>
              </a:r>
              <a:endPara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pic>
          <p:nvPicPr>
            <p:cNvPr id="5" name="PPT世界-19-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4550" y="4888694"/>
              <a:ext cx="342900" cy="342900"/>
            </a:xfrm>
            <a:prstGeom prst="rect">
              <a:avLst/>
            </a:prstGeom>
          </p:spPr>
        </p:pic>
      </p:grpSp>
      <p:pic>
        <p:nvPicPr>
          <p:cNvPr id="2" name="图片 1" descr="校标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10" y="233680"/>
            <a:ext cx="1945640" cy="365125"/>
          </a:xfrm>
          <a:prstGeom prst="rect">
            <a:avLst/>
          </a:prstGeom>
        </p:spPr>
      </p:pic>
      <p:sp>
        <p:nvSpPr>
          <p:cNvPr id="4" name="PPT世界-19-1"/>
          <p:cNvSpPr txBox="1"/>
          <p:nvPr/>
        </p:nvSpPr>
        <p:spPr>
          <a:xfrm>
            <a:off x="4069715" y="5751195"/>
            <a:ext cx="4053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思源黑体 CN Bold" panose="020B0800000000000000" pitchFamily="34" charset="-122"/>
              </a:rPr>
              <a:t>-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思源黑体 CN Bold" panose="020B0800000000000000" pitchFamily="34" charset="-122"/>
              </a:rPr>
              <a:t>班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思源黑体 CN Bold" panose="020B0800000000000000" pitchFamily="34" charset="-122"/>
              </a:rPr>
              <a:t>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思源黑体 CN Bold" panose="020B0800000000000000" pitchFamily="34" charset="-122"/>
              </a:rPr>
              <a:t>级：电子信息工程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思源黑体 CN Bold" panose="020B0800000000000000" pitchFamily="34" charset="-122"/>
              </a:rPr>
              <a:t>20-01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思源黑体 CN Bold" panose="020B0800000000000000" pitchFamily="34" charset="-122"/>
              </a:rPr>
              <a:t>班 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思源黑体 CN Bold" panose="020B0800000000000000" pitchFamily="34" charset="-122"/>
              </a:rPr>
              <a:t>-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思源黑体 CN Bold" panose="020B0800000000000000" pitchFamily="34" charset="-122"/>
              </a:rPr>
              <a:t> 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思源黑体 CN Bold" panose="020B08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PT世界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6769" y="519523"/>
            <a:ext cx="1127858" cy="280440"/>
          </a:xfrm>
          <a:prstGeom prst="rect">
            <a:avLst/>
          </a:prstGeom>
        </p:spPr>
      </p:pic>
      <p:pic>
        <p:nvPicPr>
          <p:cNvPr id="39" name="PPT世界-2" descr="文本, 信件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3" b="112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PPT世界-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2" name="任意多边形: 形状 41"/>
          <p:cNvSpPr/>
          <p:nvPr/>
        </p:nvSpPr>
        <p:spPr>
          <a:xfrm rot="5400000">
            <a:off x="8781374" y="-426265"/>
            <a:ext cx="2024349" cy="2876880"/>
          </a:xfrm>
          <a:custGeom>
            <a:avLst/>
            <a:gdLst>
              <a:gd name="connsiteX0" fmla="*/ 0 w 2024349"/>
              <a:gd name="connsiteY0" fmla="*/ 2290972 h 2876880"/>
              <a:gd name="connsiteX1" fmla="*/ 0 w 2024349"/>
              <a:gd name="connsiteY1" fmla="*/ 585908 h 2876880"/>
              <a:gd name="connsiteX2" fmla="*/ 585908 w 2024349"/>
              <a:gd name="connsiteY2" fmla="*/ 0 h 2876880"/>
              <a:gd name="connsiteX3" fmla="*/ 2024349 w 2024349"/>
              <a:gd name="connsiteY3" fmla="*/ 1438440 h 2876880"/>
              <a:gd name="connsiteX4" fmla="*/ 585908 w 2024349"/>
              <a:gd name="connsiteY4" fmla="*/ 2876880 h 287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349" h="2876880">
                <a:moveTo>
                  <a:pt x="0" y="2290972"/>
                </a:moveTo>
                <a:lnTo>
                  <a:pt x="0" y="585908"/>
                </a:lnTo>
                <a:lnTo>
                  <a:pt x="585908" y="0"/>
                </a:lnTo>
                <a:lnTo>
                  <a:pt x="2024349" y="1438440"/>
                </a:lnTo>
                <a:lnTo>
                  <a:pt x="585908" y="2876880"/>
                </a:lnTo>
                <a:close/>
              </a:path>
            </a:pathLst>
          </a:cu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3" name="PPT世界-5"/>
          <p:cNvSpPr/>
          <p:nvPr/>
        </p:nvSpPr>
        <p:spPr>
          <a:xfrm rot="10800000" flipH="1">
            <a:off x="8763202" y="2136047"/>
            <a:ext cx="671877" cy="671876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4" name="PPT世界-6"/>
          <p:cNvSpPr/>
          <p:nvPr/>
        </p:nvSpPr>
        <p:spPr>
          <a:xfrm rot="10800000" flipH="1">
            <a:off x="10428753" y="3418860"/>
            <a:ext cx="224702" cy="224701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5" name="PPT世界-9"/>
          <p:cNvSpPr/>
          <p:nvPr/>
        </p:nvSpPr>
        <p:spPr>
          <a:xfrm flipH="1">
            <a:off x="226336" y="6599706"/>
            <a:ext cx="122286" cy="122286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6" name="任意多边形: 形状 45"/>
          <p:cNvSpPr/>
          <p:nvPr/>
        </p:nvSpPr>
        <p:spPr>
          <a:xfrm>
            <a:off x="0" y="0"/>
            <a:ext cx="9347200" cy="6858000"/>
          </a:xfrm>
          <a:custGeom>
            <a:avLst/>
            <a:gdLst>
              <a:gd name="connsiteX0" fmla="*/ 2387604 w 9347200"/>
              <a:gd name="connsiteY0" fmla="*/ 0 h 6858000"/>
              <a:gd name="connsiteX1" fmla="*/ 5918199 w 9347200"/>
              <a:gd name="connsiteY1" fmla="*/ 0 h 6858000"/>
              <a:gd name="connsiteX2" fmla="*/ 9347200 w 9347200"/>
              <a:gd name="connsiteY2" fmla="*/ 3429001 h 6858000"/>
              <a:gd name="connsiteX3" fmla="*/ 5918201 w 9347200"/>
              <a:gd name="connsiteY3" fmla="*/ 6858000 h 6858000"/>
              <a:gd name="connsiteX4" fmla="*/ 2387602 w 9347200"/>
              <a:gd name="connsiteY4" fmla="*/ 6858000 h 6858000"/>
              <a:gd name="connsiteX5" fmla="*/ 0 w 9347200"/>
              <a:gd name="connsiteY5" fmla="*/ 4470399 h 6858000"/>
              <a:gd name="connsiteX6" fmla="*/ 0 w 9347200"/>
              <a:gd name="connsiteY6" fmla="*/ 2387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47200" h="6858000">
                <a:moveTo>
                  <a:pt x="2387604" y="0"/>
                </a:moveTo>
                <a:lnTo>
                  <a:pt x="5918199" y="0"/>
                </a:lnTo>
                <a:lnTo>
                  <a:pt x="9347200" y="3429001"/>
                </a:lnTo>
                <a:lnTo>
                  <a:pt x="5918201" y="6858000"/>
                </a:lnTo>
                <a:lnTo>
                  <a:pt x="2387602" y="6858000"/>
                </a:lnTo>
                <a:lnTo>
                  <a:pt x="0" y="4470399"/>
                </a:lnTo>
                <a:lnTo>
                  <a:pt x="0" y="2387604"/>
                </a:lnTo>
                <a:close/>
              </a:path>
            </a:pathLst>
          </a:custGeom>
          <a:gradFill>
            <a:gsLst>
              <a:gs pos="0">
                <a:srgbClr val="FA920D">
                  <a:alpha val="1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7" name="任意多边形: 形状 46"/>
          <p:cNvSpPr/>
          <p:nvPr/>
        </p:nvSpPr>
        <p:spPr>
          <a:xfrm>
            <a:off x="371310" y="0"/>
            <a:ext cx="7563183" cy="6858000"/>
          </a:xfrm>
          <a:custGeom>
            <a:avLst/>
            <a:gdLst>
              <a:gd name="connsiteX0" fmla="*/ 3429003 w 7563183"/>
              <a:gd name="connsiteY0" fmla="*/ 0 h 6858000"/>
              <a:gd name="connsiteX1" fmla="*/ 4134181 w 7563183"/>
              <a:gd name="connsiteY1" fmla="*/ 0 h 6858000"/>
              <a:gd name="connsiteX2" fmla="*/ 7563183 w 7563183"/>
              <a:gd name="connsiteY2" fmla="*/ 3429002 h 6858000"/>
              <a:gd name="connsiteX3" fmla="*/ 4134185 w 7563183"/>
              <a:gd name="connsiteY3" fmla="*/ 6858000 h 6858000"/>
              <a:gd name="connsiteX4" fmla="*/ 3429000 w 7563183"/>
              <a:gd name="connsiteY4" fmla="*/ 6858000 h 6858000"/>
              <a:gd name="connsiteX5" fmla="*/ 0 w 7563183"/>
              <a:gd name="connsiteY5" fmla="*/ 34290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63183" h="6858000">
                <a:moveTo>
                  <a:pt x="3429003" y="0"/>
                </a:moveTo>
                <a:lnTo>
                  <a:pt x="4134181" y="0"/>
                </a:lnTo>
                <a:lnTo>
                  <a:pt x="7563183" y="3429002"/>
                </a:lnTo>
                <a:lnTo>
                  <a:pt x="4134185" y="6858000"/>
                </a:lnTo>
                <a:lnTo>
                  <a:pt x="3429000" y="6858000"/>
                </a:lnTo>
                <a:lnTo>
                  <a:pt x="0" y="3429002"/>
                </a:lnTo>
                <a:close/>
              </a:path>
            </a:pathLst>
          </a:custGeom>
          <a:gradFill>
            <a:gsLst>
              <a:gs pos="0">
                <a:srgbClr val="FA920D">
                  <a:alpha val="60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8" name="任意多边形: 形状 47"/>
          <p:cNvSpPr/>
          <p:nvPr/>
        </p:nvSpPr>
        <p:spPr>
          <a:xfrm>
            <a:off x="0" y="0"/>
            <a:ext cx="8568584" cy="6858000"/>
          </a:xfrm>
          <a:custGeom>
            <a:avLst/>
            <a:gdLst>
              <a:gd name="connsiteX0" fmla="*/ 3166216 w 8568584"/>
              <a:gd name="connsiteY0" fmla="*/ 0 h 6858000"/>
              <a:gd name="connsiteX1" fmla="*/ 5139584 w 8568584"/>
              <a:gd name="connsiteY1" fmla="*/ 0 h 6858000"/>
              <a:gd name="connsiteX2" fmla="*/ 8568584 w 8568584"/>
              <a:gd name="connsiteY2" fmla="*/ 3429000 h 6858000"/>
              <a:gd name="connsiteX3" fmla="*/ 5139584 w 8568584"/>
              <a:gd name="connsiteY3" fmla="*/ 6858000 h 6858000"/>
              <a:gd name="connsiteX4" fmla="*/ 3166217 w 8568584"/>
              <a:gd name="connsiteY4" fmla="*/ 6858000 h 6858000"/>
              <a:gd name="connsiteX5" fmla="*/ 0 w 8568584"/>
              <a:gd name="connsiteY5" fmla="*/ 3691785 h 6858000"/>
              <a:gd name="connsiteX6" fmla="*/ 0 w 8568584"/>
              <a:gd name="connsiteY6" fmla="*/ 3166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8584" h="6858000">
                <a:moveTo>
                  <a:pt x="3166216" y="0"/>
                </a:moveTo>
                <a:lnTo>
                  <a:pt x="5139584" y="0"/>
                </a:lnTo>
                <a:lnTo>
                  <a:pt x="8568584" y="3429000"/>
                </a:lnTo>
                <a:lnTo>
                  <a:pt x="5139584" y="6858000"/>
                </a:lnTo>
                <a:lnTo>
                  <a:pt x="3166217" y="6858000"/>
                </a:lnTo>
                <a:lnTo>
                  <a:pt x="0" y="3691785"/>
                </a:lnTo>
                <a:lnTo>
                  <a:pt x="0" y="3166215"/>
                </a:lnTo>
                <a:close/>
              </a:path>
            </a:pathLst>
          </a:custGeom>
          <a:noFill/>
          <a:ln w="1270" cap="flat" cmpd="sng" algn="ctr">
            <a:gradFill>
              <a:gsLst>
                <a:gs pos="0">
                  <a:srgbClr val="4472C4">
                    <a:lumMod val="5000"/>
                    <a:lumOff val="95000"/>
                  </a:srgbClr>
                </a:gs>
                <a:gs pos="59000">
                  <a:sysClr val="window" lastClr="FFFFFF">
                    <a:alpha val="0"/>
                  </a:sys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50" name="PPT世界-13"/>
          <p:cNvGrpSpPr/>
          <p:nvPr/>
        </p:nvGrpSpPr>
        <p:grpSpPr>
          <a:xfrm>
            <a:off x="7427121" y="387492"/>
            <a:ext cx="2120900" cy="1750609"/>
            <a:chOff x="9370221" y="387492"/>
            <a:chExt cx="2120900" cy="1750609"/>
          </a:xfrm>
        </p:grpSpPr>
        <p:cxnSp>
          <p:nvCxnSpPr>
            <p:cNvPr id="53" name="PPT世界-13-1"/>
            <p:cNvCxnSpPr/>
            <p:nvPr/>
          </p:nvCxnSpPr>
          <p:spPr>
            <a:xfrm flipV="1">
              <a:off x="9370221" y="387492"/>
              <a:ext cx="2120900" cy="1750609"/>
            </a:xfrm>
            <a:prstGeom prst="line">
              <a:avLst/>
            </a:prstGeom>
            <a:ln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PPT世界-13-2"/>
            <p:cNvCxnSpPr/>
            <p:nvPr/>
          </p:nvCxnSpPr>
          <p:spPr>
            <a:xfrm flipV="1">
              <a:off x="9536104" y="1117600"/>
              <a:ext cx="517248" cy="426942"/>
            </a:xfrm>
            <a:prstGeom prst="line">
              <a:avLst/>
            </a:prstGeom>
            <a:ln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PPT世界-14-1"/>
          <p:cNvCxnSpPr/>
          <p:nvPr/>
        </p:nvCxnSpPr>
        <p:spPr>
          <a:xfrm flipH="1">
            <a:off x="-634186" y="4561693"/>
            <a:ext cx="2120900" cy="1750609"/>
          </a:xfrm>
          <a:prstGeom prst="line">
            <a:avLst/>
          </a:prstGeom>
          <a:ln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PPT世界-14-2"/>
          <p:cNvCxnSpPr/>
          <p:nvPr/>
        </p:nvCxnSpPr>
        <p:spPr>
          <a:xfrm flipH="1">
            <a:off x="803583" y="5155252"/>
            <a:ext cx="517248" cy="426942"/>
          </a:xfrm>
          <a:prstGeom prst="line">
            <a:avLst/>
          </a:prstGeom>
          <a:ln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任意多边形: 形状 61"/>
          <p:cNvSpPr/>
          <p:nvPr/>
        </p:nvSpPr>
        <p:spPr>
          <a:xfrm rot="10800000" flipH="1">
            <a:off x="0" y="0"/>
            <a:ext cx="722226" cy="722226"/>
          </a:xfrm>
          <a:custGeom>
            <a:avLst/>
            <a:gdLst>
              <a:gd name="connsiteX0" fmla="*/ 0 w 722226"/>
              <a:gd name="connsiteY0" fmla="*/ 722226 h 722226"/>
              <a:gd name="connsiteX1" fmla="*/ 722226 w 722226"/>
              <a:gd name="connsiteY1" fmla="*/ 722226 h 722226"/>
              <a:gd name="connsiteX2" fmla="*/ 0 w 722226"/>
              <a:gd name="connsiteY2" fmla="*/ 0 h 72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26" h="722226">
                <a:moveTo>
                  <a:pt x="0" y="722226"/>
                </a:moveTo>
                <a:lnTo>
                  <a:pt x="722226" y="72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63" name="PPT世界-16"/>
          <p:cNvSpPr/>
          <p:nvPr/>
        </p:nvSpPr>
        <p:spPr>
          <a:xfrm rot="10800000" flipH="1">
            <a:off x="7464264" y="5422301"/>
            <a:ext cx="671877" cy="671876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64" name="PPT世界-17"/>
          <p:cNvGrpSpPr/>
          <p:nvPr/>
        </p:nvGrpSpPr>
        <p:grpSpPr>
          <a:xfrm>
            <a:off x="3248814" y="1479813"/>
            <a:ext cx="1808172" cy="1599724"/>
            <a:chOff x="3507532" y="2699601"/>
            <a:chExt cx="1221341" cy="1080544"/>
          </a:xfrm>
        </p:grpSpPr>
        <p:sp>
          <p:nvSpPr>
            <p:cNvPr id="67" name="PPT世界-17-1"/>
            <p:cNvSpPr/>
            <p:nvPr/>
          </p:nvSpPr>
          <p:spPr>
            <a:xfrm>
              <a:off x="3577931" y="2699601"/>
              <a:ext cx="1080544" cy="1080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800" dirty="0">
                <a:solidFill>
                  <a:schemeClr val="l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68" name="PPT世界-17-2"/>
            <p:cNvSpPr txBox="1"/>
            <p:nvPr/>
          </p:nvSpPr>
          <p:spPr>
            <a:xfrm>
              <a:off x="3507532" y="2834488"/>
              <a:ext cx="1221341" cy="810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A920D"/>
                      </a:gs>
                      <a:gs pos="100000">
                        <a:srgbClr val="FA920D"/>
                      </a:gs>
                    </a:gsLst>
                    <a:lin ang="5400000" scaled="0"/>
                  </a:gradFill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02</a:t>
              </a:r>
              <a:endParaRPr kumimoji="0" lang="zh-CN" altLang="en-US" sz="72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A920D"/>
                    </a:gs>
                    <a:gs pos="100000">
                      <a:srgbClr val="FA920D"/>
                    </a:gs>
                  </a:gsLst>
                  <a:lin ang="5400000" scaled="0"/>
                </a:gra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69" name="PPT世界-18"/>
          <p:cNvGrpSpPr/>
          <p:nvPr/>
        </p:nvGrpSpPr>
        <p:grpSpPr>
          <a:xfrm>
            <a:off x="2580814" y="3589903"/>
            <a:ext cx="3144174" cy="1389683"/>
            <a:chOff x="4303431" y="3722308"/>
            <a:chExt cx="3603283" cy="1389683"/>
          </a:xfrm>
        </p:grpSpPr>
        <p:sp>
          <p:nvSpPr>
            <p:cNvPr id="70" name="PPT世界-18-1"/>
            <p:cNvSpPr txBox="1"/>
            <p:nvPr/>
          </p:nvSpPr>
          <p:spPr>
            <a:xfrm>
              <a:off x="4303431" y="3722308"/>
              <a:ext cx="36032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实验结果</a:t>
              </a:r>
              <a:endParaRPr kumimoji="0" lang="zh-CN" altLang="en-US" sz="54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71" name="PPT世界-18-2"/>
            <p:cNvSpPr txBox="1"/>
            <p:nvPr/>
          </p:nvSpPr>
          <p:spPr>
            <a:xfrm>
              <a:off x="4329430" y="4713211"/>
              <a:ext cx="355128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en-US" altLang="zh-CN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Research content</a:t>
              </a:r>
              <a:endParaRPr lang="en-US" altLang="zh-CN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cxnSp>
        <p:nvCxnSpPr>
          <p:cNvPr id="72" name="PPT世界-19"/>
          <p:cNvCxnSpPr/>
          <p:nvPr/>
        </p:nvCxnSpPr>
        <p:spPr>
          <a:xfrm>
            <a:off x="2105909" y="3360120"/>
            <a:ext cx="409398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任意多边形: 形状 72"/>
          <p:cNvSpPr/>
          <p:nvPr/>
        </p:nvSpPr>
        <p:spPr>
          <a:xfrm rot="5400000">
            <a:off x="10321186" y="4987186"/>
            <a:ext cx="2090732" cy="1650896"/>
          </a:xfrm>
          <a:custGeom>
            <a:avLst/>
            <a:gdLst>
              <a:gd name="connsiteX0" fmla="*/ 0 w 2090732"/>
              <a:gd name="connsiteY0" fmla="*/ 212456 h 1650896"/>
              <a:gd name="connsiteX1" fmla="*/ 212456 w 2090732"/>
              <a:gd name="connsiteY1" fmla="*/ 0 h 1650896"/>
              <a:gd name="connsiteX2" fmla="*/ 2090732 w 2090732"/>
              <a:gd name="connsiteY2" fmla="*/ 0 h 1650896"/>
              <a:gd name="connsiteX3" fmla="*/ 2090732 w 2090732"/>
              <a:gd name="connsiteY3" fmla="*/ 998605 h 1650896"/>
              <a:gd name="connsiteX4" fmla="*/ 1438441 w 2090732"/>
              <a:gd name="connsiteY4" fmla="*/ 1650896 h 165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0732" h="1650896">
                <a:moveTo>
                  <a:pt x="0" y="212456"/>
                </a:moveTo>
                <a:lnTo>
                  <a:pt x="212456" y="0"/>
                </a:lnTo>
                <a:lnTo>
                  <a:pt x="2090732" y="0"/>
                </a:lnTo>
                <a:lnTo>
                  <a:pt x="2090732" y="998605"/>
                </a:lnTo>
                <a:lnTo>
                  <a:pt x="1438441" y="1650896"/>
                </a:lnTo>
                <a:close/>
              </a:path>
            </a:pathLst>
          </a:cu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pic>
        <p:nvPicPr>
          <p:cNvPr id="3" name="图片 2" descr="校标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0" y="233680"/>
            <a:ext cx="1945640" cy="365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" t="25803" r="3070" b="24398"/>
          <a:stretch>
            <a:fillRect/>
          </a:stretch>
        </p:blipFill>
        <p:spPr>
          <a:xfrm>
            <a:off x="3955415" y="140335"/>
            <a:ext cx="2002790" cy="788035"/>
          </a:xfrm>
          <a:prstGeom prst="rect">
            <a:avLst/>
          </a:prstGeom>
        </p:spPr>
      </p:pic>
      <p:pic>
        <p:nvPicPr>
          <p:cNvPr id="4" name="图片 3" descr="校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15" y="276225"/>
            <a:ext cx="2630170" cy="493395"/>
          </a:xfrm>
          <a:prstGeom prst="rect">
            <a:avLst/>
          </a:prstGeom>
        </p:spPr>
      </p:pic>
      <p:sp>
        <p:nvSpPr>
          <p:cNvPr id="5" name="任意多边形: 形状 49"/>
          <p:cNvSpPr/>
          <p:nvPr/>
        </p:nvSpPr>
        <p:spPr>
          <a:xfrm>
            <a:off x="0" y="0"/>
            <a:ext cx="1013727" cy="1182671"/>
          </a:xfrm>
          <a:custGeom>
            <a:avLst/>
            <a:gdLst>
              <a:gd name="connsiteX0" fmla="*/ 271420 w 1013727"/>
              <a:gd name="connsiteY0" fmla="*/ 0 h 1182671"/>
              <a:gd name="connsiteX1" fmla="*/ 472716 w 1013727"/>
              <a:gd name="connsiteY1" fmla="*/ 0 h 1182671"/>
              <a:gd name="connsiteX2" fmla="*/ 1013727 w 1013727"/>
              <a:gd name="connsiteY2" fmla="*/ 541012 h 1182671"/>
              <a:gd name="connsiteX3" fmla="*/ 372068 w 1013727"/>
              <a:gd name="connsiteY3" fmla="*/ 1182671 h 1182671"/>
              <a:gd name="connsiteX4" fmla="*/ 0 w 1013727"/>
              <a:gd name="connsiteY4" fmla="*/ 810604 h 1182671"/>
              <a:gd name="connsiteX5" fmla="*/ 0 w 1013727"/>
              <a:gd name="connsiteY5" fmla="*/ 271420 h 118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3727" h="1182671">
                <a:moveTo>
                  <a:pt x="271420" y="0"/>
                </a:moveTo>
                <a:lnTo>
                  <a:pt x="472716" y="0"/>
                </a:lnTo>
                <a:lnTo>
                  <a:pt x="1013727" y="541012"/>
                </a:lnTo>
                <a:lnTo>
                  <a:pt x="372068" y="1182671"/>
                </a:lnTo>
                <a:lnTo>
                  <a:pt x="0" y="810604"/>
                </a:lnTo>
                <a:lnTo>
                  <a:pt x="0" y="271420"/>
                </a:lnTo>
                <a:close/>
              </a:path>
            </a:pathLst>
          </a:custGeom>
          <a:gradFill>
            <a:gsLst>
              <a:gs pos="0">
                <a:srgbClr val="FA920D">
                  <a:alpha val="60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59073" y="1060734"/>
            <a:ext cx="3375277" cy="584775"/>
          </a:xfrm>
          <a:prstGeom prst="rect">
            <a:avLst/>
          </a:prstGeom>
          <a:noFill/>
        </p:spPr>
        <p:txBody>
          <a:bodyPr wrap="square" spcCol="432000" rtlCol="0" anchor="ctr" anchorCtr="0">
            <a:spAutoFit/>
          </a:bodyPr>
          <a:lstStyle/>
          <a:p>
            <a:r>
              <a:rPr lang="zh-CN" altLang="en-US" sz="3200" dirty="0"/>
              <a:t>显示姓名学号</a:t>
            </a:r>
            <a:endParaRPr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24" y="1777873"/>
            <a:ext cx="7058025" cy="39666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" t="25803" r="3070" b="24398"/>
          <a:stretch>
            <a:fillRect/>
          </a:stretch>
        </p:blipFill>
        <p:spPr>
          <a:xfrm>
            <a:off x="3955415" y="140335"/>
            <a:ext cx="2002790" cy="788035"/>
          </a:xfrm>
          <a:prstGeom prst="rect">
            <a:avLst/>
          </a:prstGeom>
        </p:spPr>
      </p:pic>
      <p:pic>
        <p:nvPicPr>
          <p:cNvPr id="4" name="图片 3" descr="校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15" y="276225"/>
            <a:ext cx="2630170" cy="493395"/>
          </a:xfrm>
          <a:prstGeom prst="rect">
            <a:avLst/>
          </a:prstGeom>
        </p:spPr>
      </p:pic>
      <p:sp>
        <p:nvSpPr>
          <p:cNvPr id="5" name="任意多边形: 形状 49"/>
          <p:cNvSpPr/>
          <p:nvPr/>
        </p:nvSpPr>
        <p:spPr>
          <a:xfrm>
            <a:off x="0" y="0"/>
            <a:ext cx="1013727" cy="1182671"/>
          </a:xfrm>
          <a:custGeom>
            <a:avLst/>
            <a:gdLst>
              <a:gd name="connsiteX0" fmla="*/ 271420 w 1013727"/>
              <a:gd name="connsiteY0" fmla="*/ 0 h 1182671"/>
              <a:gd name="connsiteX1" fmla="*/ 472716 w 1013727"/>
              <a:gd name="connsiteY1" fmla="*/ 0 h 1182671"/>
              <a:gd name="connsiteX2" fmla="*/ 1013727 w 1013727"/>
              <a:gd name="connsiteY2" fmla="*/ 541012 h 1182671"/>
              <a:gd name="connsiteX3" fmla="*/ 372068 w 1013727"/>
              <a:gd name="connsiteY3" fmla="*/ 1182671 h 1182671"/>
              <a:gd name="connsiteX4" fmla="*/ 0 w 1013727"/>
              <a:gd name="connsiteY4" fmla="*/ 810604 h 1182671"/>
              <a:gd name="connsiteX5" fmla="*/ 0 w 1013727"/>
              <a:gd name="connsiteY5" fmla="*/ 271420 h 118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3727" h="1182671">
                <a:moveTo>
                  <a:pt x="271420" y="0"/>
                </a:moveTo>
                <a:lnTo>
                  <a:pt x="472716" y="0"/>
                </a:lnTo>
                <a:lnTo>
                  <a:pt x="1013727" y="541012"/>
                </a:lnTo>
                <a:lnTo>
                  <a:pt x="372068" y="1182671"/>
                </a:lnTo>
                <a:lnTo>
                  <a:pt x="0" y="810604"/>
                </a:lnTo>
                <a:lnTo>
                  <a:pt x="0" y="271420"/>
                </a:lnTo>
                <a:close/>
              </a:path>
            </a:pathLst>
          </a:custGeom>
          <a:gradFill>
            <a:gsLst>
              <a:gs pos="0">
                <a:srgbClr val="FA920D">
                  <a:alpha val="60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60723" y="1151341"/>
            <a:ext cx="4092701" cy="584775"/>
          </a:xfrm>
          <a:prstGeom prst="rect">
            <a:avLst/>
          </a:prstGeom>
          <a:noFill/>
        </p:spPr>
        <p:txBody>
          <a:bodyPr wrap="square" spcCol="432000" rtlCol="0" anchor="ctr" anchorCtr="0">
            <a:spAutoFit/>
          </a:bodyPr>
          <a:lstStyle/>
          <a:p>
            <a:r>
              <a:rPr lang="zh-CN" altLang="en-US" sz="3200" dirty="0"/>
              <a:t>矩阵键盘设定温湿度</a:t>
            </a:r>
            <a:endParaRPr lang="zh-CN" altLang="en-US" sz="3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85" y="1827779"/>
            <a:ext cx="7101840" cy="3991234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" t="25803" r="3070" b="24398"/>
          <a:stretch>
            <a:fillRect/>
          </a:stretch>
        </p:blipFill>
        <p:spPr>
          <a:xfrm>
            <a:off x="3955415" y="140335"/>
            <a:ext cx="2002790" cy="788035"/>
          </a:xfrm>
          <a:prstGeom prst="rect">
            <a:avLst/>
          </a:prstGeom>
        </p:spPr>
      </p:pic>
      <p:pic>
        <p:nvPicPr>
          <p:cNvPr id="4" name="图片 3" descr="校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15" y="276225"/>
            <a:ext cx="2630170" cy="493395"/>
          </a:xfrm>
          <a:prstGeom prst="rect">
            <a:avLst/>
          </a:prstGeom>
        </p:spPr>
      </p:pic>
      <p:sp>
        <p:nvSpPr>
          <p:cNvPr id="5" name="任意多边形: 形状 49"/>
          <p:cNvSpPr/>
          <p:nvPr/>
        </p:nvSpPr>
        <p:spPr>
          <a:xfrm>
            <a:off x="0" y="0"/>
            <a:ext cx="1013727" cy="1182671"/>
          </a:xfrm>
          <a:custGeom>
            <a:avLst/>
            <a:gdLst>
              <a:gd name="connsiteX0" fmla="*/ 271420 w 1013727"/>
              <a:gd name="connsiteY0" fmla="*/ 0 h 1182671"/>
              <a:gd name="connsiteX1" fmla="*/ 472716 w 1013727"/>
              <a:gd name="connsiteY1" fmla="*/ 0 h 1182671"/>
              <a:gd name="connsiteX2" fmla="*/ 1013727 w 1013727"/>
              <a:gd name="connsiteY2" fmla="*/ 541012 h 1182671"/>
              <a:gd name="connsiteX3" fmla="*/ 372068 w 1013727"/>
              <a:gd name="connsiteY3" fmla="*/ 1182671 h 1182671"/>
              <a:gd name="connsiteX4" fmla="*/ 0 w 1013727"/>
              <a:gd name="connsiteY4" fmla="*/ 810604 h 1182671"/>
              <a:gd name="connsiteX5" fmla="*/ 0 w 1013727"/>
              <a:gd name="connsiteY5" fmla="*/ 271420 h 118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3727" h="1182671">
                <a:moveTo>
                  <a:pt x="271420" y="0"/>
                </a:moveTo>
                <a:lnTo>
                  <a:pt x="472716" y="0"/>
                </a:lnTo>
                <a:lnTo>
                  <a:pt x="1013727" y="541012"/>
                </a:lnTo>
                <a:lnTo>
                  <a:pt x="372068" y="1182671"/>
                </a:lnTo>
                <a:lnTo>
                  <a:pt x="0" y="810604"/>
                </a:lnTo>
                <a:lnTo>
                  <a:pt x="0" y="271420"/>
                </a:lnTo>
                <a:close/>
              </a:path>
            </a:pathLst>
          </a:custGeom>
          <a:gradFill>
            <a:gsLst>
              <a:gs pos="0">
                <a:srgbClr val="FA920D">
                  <a:alpha val="60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30" y="1910952"/>
            <a:ext cx="6915150" cy="38863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59073" y="1060734"/>
            <a:ext cx="3375277" cy="584775"/>
          </a:xfrm>
          <a:prstGeom prst="rect">
            <a:avLst/>
          </a:prstGeom>
          <a:noFill/>
        </p:spPr>
        <p:txBody>
          <a:bodyPr wrap="square" spcCol="432000" rtlCol="0" anchor="ctr" anchorCtr="0">
            <a:spAutoFit/>
          </a:bodyPr>
          <a:lstStyle/>
          <a:p>
            <a:r>
              <a:rPr lang="zh-CN" altLang="en-US" sz="3200" dirty="0"/>
              <a:t>温湿度显示界面</a:t>
            </a:r>
            <a:endParaRPr lang="zh-CN" altLang="en-US" sz="3200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" t="25803" r="3070" b="24398"/>
          <a:stretch>
            <a:fillRect/>
          </a:stretch>
        </p:blipFill>
        <p:spPr>
          <a:xfrm>
            <a:off x="3955415" y="140335"/>
            <a:ext cx="2002790" cy="788035"/>
          </a:xfrm>
          <a:prstGeom prst="rect">
            <a:avLst/>
          </a:prstGeom>
        </p:spPr>
      </p:pic>
      <p:pic>
        <p:nvPicPr>
          <p:cNvPr id="6" name="图片 5" descr="校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15" y="276225"/>
            <a:ext cx="2630170" cy="493395"/>
          </a:xfrm>
          <a:prstGeom prst="rect">
            <a:avLst/>
          </a:prstGeom>
        </p:spPr>
      </p:pic>
      <p:sp>
        <p:nvSpPr>
          <p:cNvPr id="7" name="任意多边形: 形状 49"/>
          <p:cNvSpPr/>
          <p:nvPr/>
        </p:nvSpPr>
        <p:spPr>
          <a:xfrm>
            <a:off x="0" y="0"/>
            <a:ext cx="1013727" cy="1182671"/>
          </a:xfrm>
          <a:custGeom>
            <a:avLst/>
            <a:gdLst>
              <a:gd name="connsiteX0" fmla="*/ 271420 w 1013727"/>
              <a:gd name="connsiteY0" fmla="*/ 0 h 1182671"/>
              <a:gd name="connsiteX1" fmla="*/ 472716 w 1013727"/>
              <a:gd name="connsiteY1" fmla="*/ 0 h 1182671"/>
              <a:gd name="connsiteX2" fmla="*/ 1013727 w 1013727"/>
              <a:gd name="connsiteY2" fmla="*/ 541012 h 1182671"/>
              <a:gd name="connsiteX3" fmla="*/ 372068 w 1013727"/>
              <a:gd name="connsiteY3" fmla="*/ 1182671 h 1182671"/>
              <a:gd name="connsiteX4" fmla="*/ 0 w 1013727"/>
              <a:gd name="connsiteY4" fmla="*/ 810604 h 1182671"/>
              <a:gd name="connsiteX5" fmla="*/ 0 w 1013727"/>
              <a:gd name="connsiteY5" fmla="*/ 271420 h 118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3727" h="1182671">
                <a:moveTo>
                  <a:pt x="271420" y="0"/>
                </a:moveTo>
                <a:lnTo>
                  <a:pt x="472716" y="0"/>
                </a:lnTo>
                <a:lnTo>
                  <a:pt x="1013727" y="541012"/>
                </a:lnTo>
                <a:lnTo>
                  <a:pt x="372068" y="1182671"/>
                </a:lnTo>
                <a:lnTo>
                  <a:pt x="0" y="810604"/>
                </a:lnTo>
                <a:lnTo>
                  <a:pt x="0" y="271420"/>
                </a:lnTo>
                <a:close/>
              </a:path>
            </a:pathLst>
          </a:custGeom>
          <a:gradFill>
            <a:gsLst>
              <a:gs pos="0">
                <a:srgbClr val="FA920D">
                  <a:alpha val="60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26748" y="1079333"/>
            <a:ext cx="2339340" cy="584775"/>
          </a:xfrm>
          <a:prstGeom prst="rect">
            <a:avLst/>
          </a:prstGeom>
          <a:noFill/>
        </p:spPr>
        <p:txBody>
          <a:bodyPr wrap="square" spcCol="432000" rtlCol="0" anchor="ctr" anchorCtr="0">
            <a:spAutoFit/>
          </a:bodyPr>
          <a:lstStyle/>
          <a:p>
            <a:r>
              <a:rPr lang="zh-CN" altLang="en-US" sz="3200" dirty="0"/>
              <a:t>上位机通信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184" y="1815071"/>
            <a:ext cx="5302468" cy="451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" t="25803" r="3070" b="24398"/>
          <a:stretch>
            <a:fillRect/>
          </a:stretch>
        </p:blipFill>
        <p:spPr>
          <a:xfrm>
            <a:off x="3955415" y="140335"/>
            <a:ext cx="2002790" cy="788035"/>
          </a:xfrm>
          <a:prstGeom prst="rect">
            <a:avLst/>
          </a:prstGeom>
        </p:spPr>
      </p:pic>
      <p:pic>
        <p:nvPicPr>
          <p:cNvPr id="6" name="图片 5" descr="校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15" y="276225"/>
            <a:ext cx="2630170" cy="493395"/>
          </a:xfrm>
          <a:prstGeom prst="rect">
            <a:avLst/>
          </a:prstGeom>
        </p:spPr>
      </p:pic>
      <p:sp>
        <p:nvSpPr>
          <p:cNvPr id="7" name="任意多边形: 形状 49"/>
          <p:cNvSpPr/>
          <p:nvPr/>
        </p:nvSpPr>
        <p:spPr>
          <a:xfrm>
            <a:off x="0" y="0"/>
            <a:ext cx="1013727" cy="1182671"/>
          </a:xfrm>
          <a:custGeom>
            <a:avLst/>
            <a:gdLst>
              <a:gd name="connsiteX0" fmla="*/ 271420 w 1013727"/>
              <a:gd name="connsiteY0" fmla="*/ 0 h 1182671"/>
              <a:gd name="connsiteX1" fmla="*/ 472716 w 1013727"/>
              <a:gd name="connsiteY1" fmla="*/ 0 h 1182671"/>
              <a:gd name="connsiteX2" fmla="*/ 1013727 w 1013727"/>
              <a:gd name="connsiteY2" fmla="*/ 541012 h 1182671"/>
              <a:gd name="connsiteX3" fmla="*/ 372068 w 1013727"/>
              <a:gd name="connsiteY3" fmla="*/ 1182671 h 1182671"/>
              <a:gd name="connsiteX4" fmla="*/ 0 w 1013727"/>
              <a:gd name="connsiteY4" fmla="*/ 810604 h 1182671"/>
              <a:gd name="connsiteX5" fmla="*/ 0 w 1013727"/>
              <a:gd name="connsiteY5" fmla="*/ 271420 h 118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3727" h="1182671">
                <a:moveTo>
                  <a:pt x="271420" y="0"/>
                </a:moveTo>
                <a:lnTo>
                  <a:pt x="472716" y="0"/>
                </a:lnTo>
                <a:lnTo>
                  <a:pt x="1013727" y="541012"/>
                </a:lnTo>
                <a:lnTo>
                  <a:pt x="372068" y="1182671"/>
                </a:lnTo>
                <a:lnTo>
                  <a:pt x="0" y="810604"/>
                </a:lnTo>
                <a:lnTo>
                  <a:pt x="0" y="271420"/>
                </a:lnTo>
                <a:close/>
              </a:path>
            </a:pathLst>
          </a:custGeom>
          <a:gradFill>
            <a:gsLst>
              <a:gs pos="0">
                <a:srgbClr val="FA920D">
                  <a:alpha val="60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31" y="1882473"/>
            <a:ext cx="7119938" cy="397624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56810" y="1182671"/>
            <a:ext cx="2737102" cy="584775"/>
          </a:xfrm>
          <a:prstGeom prst="rect">
            <a:avLst/>
          </a:prstGeom>
          <a:noFill/>
        </p:spPr>
        <p:txBody>
          <a:bodyPr wrap="square" spcCol="432000" rtlCol="0" anchor="ctr" anchorCtr="0">
            <a:spAutoFit/>
          </a:bodyPr>
          <a:lstStyle/>
          <a:p>
            <a:r>
              <a:rPr lang="zh-CN" altLang="en-US" sz="3200" dirty="0"/>
              <a:t>后台数据显示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" t="25803" r="3070" b="24398"/>
          <a:stretch>
            <a:fillRect/>
          </a:stretch>
        </p:blipFill>
        <p:spPr>
          <a:xfrm>
            <a:off x="3955415" y="140335"/>
            <a:ext cx="2002790" cy="788035"/>
          </a:xfrm>
          <a:prstGeom prst="rect">
            <a:avLst/>
          </a:prstGeom>
        </p:spPr>
      </p:pic>
      <p:pic>
        <p:nvPicPr>
          <p:cNvPr id="4" name="图片 3" descr="校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15" y="276225"/>
            <a:ext cx="2630170" cy="493395"/>
          </a:xfrm>
          <a:prstGeom prst="rect">
            <a:avLst/>
          </a:prstGeom>
        </p:spPr>
      </p:pic>
      <p:sp>
        <p:nvSpPr>
          <p:cNvPr id="5" name="任意多边形: 形状 49"/>
          <p:cNvSpPr/>
          <p:nvPr/>
        </p:nvSpPr>
        <p:spPr>
          <a:xfrm>
            <a:off x="0" y="0"/>
            <a:ext cx="1013727" cy="1182671"/>
          </a:xfrm>
          <a:custGeom>
            <a:avLst/>
            <a:gdLst>
              <a:gd name="connsiteX0" fmla="*/ 271420 w 1013727"/>
              <a:gd name="connsiteY0" fmla="*/ 0 h 1182671"/>
              <a:gd name="connsiteX1" fmla="*/ 472716 w 1013727"/>
              <a:gd name="connsiteY1" fmla="*/ 0 h 1182671"/>
              <a:gd name="connsiteX2" fmla="*/ 1013727 w 1013727"/>
              <a:gd name="connsiteY2" fmla="*/ 541012 h 1182671"/>
              <a:gd name="connsiteX3" fmla="*/ 372068 w 1013727"/>
              <a:gd name="connsiteY3" fmla="*/ 1182671 h 1182671"/>
              <a:gd name="connsiteX4" fmla="*/ 0 w 1013727"/>
              <a:gd name="connsiteY4" fmla="*/ 810604 h 1182671"/>
              <a:gd name="connsiteX5" fmla="*/ 0 w 1013727"/>
              <a:gd name="connsiteY5" fmla="*/ 271420 h 118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3727" h="1182671">
                <a:moveTo>
                  <a:pt x="271420" y="0"/>
                </a:moveTo>
                <a:lnTo>
                  <a:pt x="472716" y="0"/>
                </a:lnTo>
                <a:lnTo>
                  <a:pt x="1013727" y="541012"/>
                </a:lnTo>
                <a:lnTo>
                  <a:pt x="372068" y="1182671"/>
                </a:lnTo>
                <a:lnTo>
                  <a:pt x="0" y="810604"/>
                </a:lnTo>
                <a:lnTo>
                  <a:pt x="0" y="271420"/>
                </a:lnTo>
                <a:close/>
              </a:path>
            </a:pathLst>
          </a:custGeom>
          <a:gradFill>
            <a:gsLst>
              <a:gs pos="0">
                <a:srgbClr val="FA920D">
                  <a:alpha val="60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469" y="1907071"/>
            <a:ext cx="8323062" cy="40936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531042" y="1182671"/>
            <a:ext cx="3129915" cy="584775"/>
          </a:xfrm>
          <a:prstGeom prst="rect">
            <a:avLst/>
          </a:prstGeom>
          <a:noFill/>
        </p:spPr>
        <p:txBody>
          <a:bodyPr wrap="square" spcCol="432000" rtlCol="0" anchor="ctr" anchorCtr="0">
            <a:spAutoFit/>
          </a:bodyPr>
          <a:lstStyle/>
          <a:p>
            <a:r>
              <a:rPr lang="zh-CN" altLang="en-US" sz="3200" dirty="0"/>
              <a:t>数据可视化显示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" t="25803" r="3070" b="24398"/>
          <a:stretch>
            <a:fillRect/>
          </a:stretch>
        </p:blipFill>
        <p:spPr>
          <a:xfrm>
            <a:off x="3955415" y="140335"/>
            <a:ext cx="2002790" cy="788035"/>
          </a:xfrm>
          <a:prstGeom prst="rect">
            <a:avLst/>
          </a:prstGeom>
        </p:spPr>
      </p:pic>
      <p:pic>
        <p:nvPicPr>
          <p:cNvPr id="4" name="图片 3" descr="校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15" y="276225"/>
            <a:ext cx="2630170" cy="493395"/>
          </a:xfrm>
          <a:prstGeom prst="rect">
            <a:avLst/>
          </a:prstGeom>
        </p:spPr>
      </p:pic>
      <p:sp>
        <p:nvSpPr>
          <p:cNvPr id="5" name="任意多边形: 形状 49"/>
          <p:cNvSpPr/>
          <p:nvPr/>
        </p:nvSpPr>
        <p:spPr>
          <a:xfrm>
            <a:off x="0" y="0"/>
            <a:ext cx="1013727" cy="1182671"/>
          </a:xfrm>
          <a:custGeom>
            <a:avLst/>
            <a:gdLst>
              <a:gd name="connsiteX0" fmla="*/ 271420 w 1013727"/>
              <a:gd name="connsiteY0" fmla="*/ 0 h 1182671"/>
              <a:gd name="connsiteX1" fmla="*/ 472716 w 1013727"/>
              <a:gd name="connsiteY1" fmla="*/ 0 h 1182671"/>
              <a:gd name="connsiteX2" fmla="*/ 1013727 w 1013727"/>
              <a:gd name="connsiteY2" fmla="*/ 541012 h 1182671"/>
              <a:gd name="connsiteX3" fmla="*/ 372068 w 1013727"/>
              <a:gd name="connsiteY3" fmla="*/ 1182671 h 1182671"/>
              <a:gd name="connsiteX4" fmla="*/ 0 w 1013727"/>
              <a:gd name="connsiteY4" fmla="*/ 810604 h 1182671"/>
              <a:gd name="connsiteX5" fmla="*/ 0 w 1013727"/>
              <a:gd name="connsiteY5" fmla="*/ 271420 h 118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3727" h="1182671">
                <a:moveTo>
                  <a:pt x="271420" y="0"/>
                </a:moveTo>
                <a:lnTo>
                  <a:pt x="472716" y="0"/>
                </a:lnTo>
                <a:lnTo>
                  <a:pt x="1013727" y="541012"/>
                </a:lnTo>
                <a:lnTo>
                  <a:pt x="372068" y="1182671"/>
                </a:lnTo>
                <a:lnTo>
                  <a:pt x="0" y="810604"/>
                </a:lnTo>
                <a:lnTo>
                  <a:pt x="0" y="271420"/>
                </a:lnTo>
                <a:close/>
              </a:path>
            </a:pathLst>
          </a:custGeom>
          <a:gradFill>
            <a:gsLst>
              <a:gs pos="0">
                <a:srgbClr val="FA920D">
                  <a:alpha val="60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18131" y="890283"/>
            <a:ext cx="3955733" cy="584775"/>
          </a:xfrm>
          <a:prstGeom prst="rect">
            <a:avLst/>
          </a:prstGeom>
          <a:noFill/>
        </p:spPr>
        <p:txBody>
          <a:bodyPr wrap="square" spcCol="432000" rtlCol="0" anchor="ctr" anchorCtr="0">
            <a:spAutoFit/>
          </a:bodyPr>
          <a:lstStyle/>
          <a:p>
            <a:r>
              <a:rPr lang="zh-CN" altLang="en-US" sz="3200" dirty="0"/>
              <a:t>微信小程序后台监测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026" y="1519568"/>
            <a:ext cx="7776424" cy="5063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PT世界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6769" y="519523"/>
            <a:ext cx="1127858" cy="280440"/>
          </a:xfrm>
          <a:prstGeom prst="rect">
            <a:avLst/>
          </a:prstGeom>
        </p:spPr>
      </p:pic>
      <p:pic>
        <p:nvPicPr>
          <p:cNvPr id="38" name="PPT世界-2" descr="文本, 信件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3" b="112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PPT世界-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55" name="任意多边形: 形状 54"/>
          <p:cNvSpPr/>
          <p:nvPr/>
        </p:nvSpPr>
        <p:spPr>
          <a:xfrm rot="5400000">
            <a:off x="10232930" y="65279"/>
            <a:ext cx="2024349" cy="1893792"/>
          </a:xfrm>
          <a:custGeom>
            <a:avLst/>
            <a:gdLst>
              <a:gd name="connsiteX0" fmla="*/ 0 w 2024349"/>
              <a:gd name="connsiteY0" fmla="*/ 1307884 h 1893792"/>
              <a:gd name="connsiteX1" fmla="*/ 0 w 2024349"/>
              <a:gd name="connsiteY1" fmla="*/ 0 h 1893792"/>
              <a:gd name="connsiteX2" fmla="*/ 1568997 w 2024349"/>
              <a:gd name="connsiteY2" fmla="*/ 0 h 1893792"/>
              <a:gd name="connsiteX3" fmla="*/ 2024349 w 2024349"/>
              <a:gd name="connsiteY3" fmla="*/ 455352 h 1893792"/>
              <a:gd name="connsiteX4" fmla="*/ 585908 w 2024349"/>
              <a:gd name="connsiteY4" fmla="*/ 1893792 h 189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349" h="1893792">
                <a:moveTo>
                  <a:pt x="0" y="1307884"/>
                </a:moveTo>
                <a:lnTo>
                  <a:pt x="0" y="0"/>
                </a:lnTo>
                <a:lnTo>
                  <a:pt x="1568997" y="0"/>
                </a:lnTo>
                <a:lnTo>
                  <a:pt x="2024349" y="455352"/>
                </a:lnTo>
                <a:lnTo>
                  <a:pt x="585908" y="1893792"/>
                </a:lnTo>
                <a:close/>
              </a:path>
            </a:pathLst>
          </a:cu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1" name="PPT世界-5"/>
          <p:cNvSpPr/>
          <p:nvPr userDrawn="1"/>
        </p:nvSpPr>
        <p:spPr>
          <a:xfrm rot="10800000" flipH="1">
            <a:off x="10706302" y="2136047"/>
            <a:ext cx="671877" cy="671876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2" name="PPT世界-6"/>
          <p:cNvSpPr/>
          <p:nvPr userDrawn="1"/>
        </p:nvSpPr>
        <p:spPr>
          <a:xfrm rot="10800000" flipH="1">
            <a:off x="12371853" y="3418860"/>
            <a:ext cx="224702" cy="224701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53" name="任意多边形: 形状 52"/>
          <p:cNvSpPr/>
          <p:nvPr/>
        </p:nvSpPr>
        <p:spPr>
          <a:xfrm rot="10800000" flipH="1">
            <a:off x="0" y="5345100"/>
            <a:ext cx="1641826" cy="1512900"/>
          </a:xfrm>
          <a:custGeom>
            <a:avLst/>
            <a:gdLst>
              <a:gd name="connsiteX0" fmla="*/ 528786 w 1641826"/>
              <a:gd name="connsiteY0" fmla="*/ 1512900 h 1512900"/>
              <a:gd name="connsiteX1" fmla="*/ 1641826 w 1641826"/>
              <a:gd name="connsiteY1" fmla="*/ 399860 h 1512900"/>
              <a:gd name="connsiteX2" fmla="*/ 1241966 w 1641826"/>
              <a:gd name="connsiteY2" fmla="*/ 0 h 1512900"/>
              <a:gd name="connsiteX3" fmla="*/ 0 w 1641826"/>
              <a:gd name="connsiteY3" fmla="*/ 0 h 1512900"/>
              <a:gd name="connsiteX4" fmla="*/ 0 w 1641826"/>
              <a:gd name="connsiteY4" fmla="*/ 984114 h 151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26" h="1512900">
                <a:moveTo>
                  <a:pt x="528786" y="1512900"/>
                </a:moveTo>
                <a:lnTo>
                  <a:pt x="1641826" y="399860"/>
                </a:lnTo>
                <a:lnTo>
                  <a:pt x="1241966" y="0"/>
                </a:lnTo>
                <a:lnTo>
                  <a:pt x="0" y="0"/>
                </a:lnTo>
                <a:lnTo>
                  <a:pt x="0" y="984114"/>
                </a:lnTo>
                <a:close/>
              </a:path>
            </a:pathLst>
          </a:cu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4" name="PPT世界-8"/>
          <p:cNvSpPr/>
          <p:nvPr/>
        </p:nvSpPr>
        <p:spPr>
          <a:xfrm flipH="1">
            <a:off x="1598647" y="5840067"/>
            <a:ext cx="365642" cy="365642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5" name="PPT世界-9"/>
          <p:cNvSpPr/>
          <p:nvPr/>
        </p:nvSpPr>
        <p:spPr>
          <a:xfrm flipH="1">
            <a:off x="2169436" y="6599706"/>
            <a:ext cx="122286" cy="122286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5" name="任意多边形: 形状 44"/>
          <p:cNvSpPr/>
          <p:nvPr/>
        </p:nvSpPr>
        <p:spPr>
          <a:xfrm>
            <a:off x="901702" y="0"/>
            <a:ext cx="10388598" cy="6858000"/>
          </a:xfrm>
          <a:custGeom>
            <a:avLst/>
            <a:gdLst>
              <a:gd name="connsiteX0" fmla="*/ 3448052 w 10388598"/>
              <a:gd name="connsiteY0" fmla="*/ 0 h 6858000"/>
              <a:gd name="connsiteX1" fmla="*/ 6940547 w 10388598"/>
              <a:gd name="connsiteY1" fmla="*/ 0 h 6858000"/>
              <a:gd name="connsiteX2" fmla="*/ 10388598 w 10388598"/>
              <a:gd name="connsiteY2" fmla="*/ 3448051 h 6858000"/>
              <a:gd name="connsiteX3" fmla="*/ 6978649 w 10388598"/>
              <a:gd name="connsiteY3" fmla="*/ 6858000 h 6858000"/>
              <a:gd name="connsiteX4" fmla="*/ 3409950 w 10388598"/>
              <a:gd name="connsiteY4" fmla="*/ 6858000 h 6858000"/>
              <a:gd name="connsiteX5" fmla="*/ 0 w 10388598"/>
              <a:gd name="connsiteY5" fmla="*/ 34480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88598" h="6858000">
                <a:moveTo>
                  <a:pt x="3448052" y="0"/>
                </a:moveTo>
                <a:lnTo>
                  <a:pt x="6940547" y="0"/>
                </a:lnTo>
                <a:lnTo>
                  <a:pt x="10388598" y="3448051"/>
                </a:lnTo>
                <a:lnTo>
                  <a:pt x="6978649" y="6858000"/>
                </a:lnTo>
                <a:lnTo>
                  <a:pt x="3409950" y="6858000"/>
                </a:lnTo>
                <a:lnTo>
                  <a:pt x="0" y="3448051"/>
                </a:lnTo>
                <a:close/>
              </a:path>
            </a:pathLst>
          </a:custGeom>
          <a:gradFill>
            <a:gsLst>
              <a:gs pos="0">
                <a:srgbClr val="FA920D">
                  <a:alpha val="1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7" name="任意多边形: 形状 46"/>
          <p:cNvSpPr/>
          <p:nvPr/>
        </p:nvSpPr>
        <p:spPr>
          <a:xfrm>
            <a:off x="2314410" y="0"/>
            <a:ext cx="7563183" cy="6858000"/>
          </a:xfrm>
          <a:custGeom>
            <a:avLst/>
            <a:gdLst>
              <a:gd name="connsiteX0" fmla="*/ 3429003 w 7563183"/>
              <a:gd name="connsiteY0" fmla="*/ 0 h 6858000"/>
              <a:gd name="connsiteX1" fmla="*/ 4134181 w 7563183"/>
              <a:gd name="connsiteY1" fmla="*/ 0 h 6858000"/>
              <a:gd name="connsiteX2" fmla="*/ 7563183 w 7563183"/>
              <a:gd name="connsiteY2" fmla="*/ 3429002 h 6858000"/>
              <a:gd name="connsiteX3" fmla="*/ 4134184 w 7563183"/>
              <a:gd name="connsiteY3" fmla="*/ 6858000 h 6858000"/>
              <a:gd name="connsiteX4" fmla="*/ 3429000 w 7563183"/>
              <a:gd name="connsiteY4" fmla="*/ 6858000 h 6858000"/>
              <a:gd name="connsiteX5" fmla="*/ 0 w 7563183"/>
              <a:gd name="connsiteY5" fmla="*/ 34290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63183" h="6858000">
                <a:moveTo>
                  <a:pt x="3429003" y="0"/>
                </a:moveTo>
                <a:lnTo>
                  <a:pt x="4134181" y="0"/>
                </a:lnTo>
                <a:lnTo>
                  <a:pt x="7563183" y="3429002"/>
                </a:lnTo>
                <a:lnTo>
                  <a:pt x="4134184" y="6858000"/>
                </a:lnTo>
                <a:lnTo>
                  <a:pt x="3429000" y="6858000"/>
                </a:lnTo>
                <a:lnTo>
                  <a:pt x="0" y="3429002"/>
                </a:lnTo>
                <a:close/>
              </a:path>
            </a:pathLst>
          </a:custGeom>
          <a:gradFill>
            <a:gsLst>
              <a:gs pos="0">
                <a:srgbClr val="FA920D">
                  <a:alpha val="60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9" name="任意多边形: 形状 48"/>
          <p:cNvSpPr/>
          <p:nvPr/>
        </p:nvSpPr>
        <p:spPr>
          <a:xfrm>
            <a:off x="1680315" y="0"/>
            <a:ext cx="8831369" cy="6858000"/>
          </a:xfrm>
          <a:custGeom>
            <a:avLst/>
            <a:gdLst>
              <a:gd name="connsiteX0" fmla="*/ 3429001 w 8831369"/>
              <a:gd name="connsiteY0" fmla="*/ 0 h 6858000"/>
              <a:gd name="connsiteX1" fmla="*/ 5402369 w 8831369"/>
              <a:gd name="connsiteY1" fmla="*/ 0 h 6858000"/>
              <a:gd name="connsiteX2" fmla="*/ 8831369 w 8831369"/>
              <a:gd name="connsiteY2" fmla="*/ 3429000 h 6858000"/>
              <a:gd name="connsiteX3" fmla="*/ 5402369 w 8831369"/>
              <a:gd name="connsiteY3" fmla="*/ 6858000 h 6858000"/>
              <a:gd name="connsiteX4" fmla="*/ 3429002 w 8831369"/>
              <a:gd name="connsiteY4" fmla="*/ 6858000 h 6858000"/>
              <a:gd name="connsiteX5" fmla="*/ 0 w 8831369"/>
              <a:gd name="connsiteY5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1369" h="6858000">
                <a:moveTo>
                  <a:pt x="3429001" y="0"/>
                </a:moveTo>
                <a:lnTo>
                  <a:pt x="5402369" y="0"/>
                </a:lnTo>
                <a:lnTo>
                  <a:pt x="8831369" y="3429000"/>
                </a:lnTo>
                <a:lnTo>
                  <a:pt x="5402369" y="6858000"/>
                </a:lnTo>
                <a:lnTo>
                  <a:pt x="3429002" y="6858000"/>
                </a:lnTo>
                <a:lnTo>
                  <a:pt x="0" y="3429000"/>
                </a:lnTo>
                <a:close/>
              </a:path>
            </a:pathLst>
          </a:custGeom>
          <a:noFill/>
          <a:ln w="1270" cap="flat" cmpd="sng" algn="ctr">
            <a:gradFill>
              <a:gsLst>
                <a:gs pos="0">
                  <a:srgbClr val="4472C4">
                    <a:lumMod val="5000"/>
                    <a:lumOff val="95000"/>
                  </a:srgbClr>
                </a:gs>
                <a:gs pos="59000">
                  <a:sysClr val="window" lastClr="FFFFFF">
                    <a:alpha val="0"/>
                  </a:sys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25" name="PPT世界-14"/>
          <p:cNvGrpSpPr/>
          <p:nvPr/>
        </p:nvGrpSpPr>
        <p:grpSpPr>
          <a:xfrm>
            <a:off x="9370221" y="387492"/>
            <a:ext cx="2120900" cy="1750609"/>
            <a:chOff x="9370221" y="387492"/>
            <a:chExt cx="2120900" cy="1750609"/>
          </a:xfrm>
        </p:grpSpPr>
        <p:cxnSp>
          <p:nvCxnSpPr>
            <p:cNvPr id="26" name="PPT世界-14-1"/>
            <p:cNvCxnSpPr/>
            <p:nvPr/>
          </p:nvCxnSpPr>
          <p:spPr>
            <a:xfrm flipV="1">
              <a:off x="9370221" y="387492"/>
              <a:ext cx="2120900" cy="1750609"/>
            </a:xfrm>
            <a:prstGeom prst="line">
              <a:avLst/>
            </a:prstGeom>
            <a:ln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PT世界-14-2"/>
            <p:cNvCxnSpPr/>
            <p:nvPr/>
          </p:nvCxnSpPr>
          <p:spPr>
            <a:xfrm flipV="1">
              <a:off x="9536104" y="1117600"/>
              <a:ext cx="517248" cy="426942"/>
            </a:xfrm>
            <a:prstGeom prst="line">
              <a:avLst/>
            </a:prstGeom>
            <a:ln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PPT世界-15"/>
          <p:cNvGrpSpPr/>
          <p:nvPr/>
        </p:nvGrpSpPr>
        <p:grpSpPr>
          <a:xfrm flipH="1" flipV="1">
            <a:off x="1308914" y="4561693"/>
            <a:ext cx="2120900" cy="1750609"/>
            <a:chOff x="9370221" y="387492"/>
            <a:chExt cx="2120900" cy="1750609"/>
          </a:xfrm>
        </p:grpSpPr>
        <p:cxnSp>
          <p:nvCxnSpPr>
            <p:cNvPr id="29" name="PPT世界-15-1"/>
            <p:cNvCxnSpPr/>
            <p:nvPr/>
          </p:nvCxnSpPr>
          <p:spPr>
            <a:xfrm flipV="1">
              <a:off x="9370221" y="387492"/>
              <a:ext cx="2120900" cy="1750609"/>
            </a:xfrm>
            <a:prstGeom prst="line">
              <a:avLst/>
            </a:prstGeom>
            <a:ln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PPT世界-15-2"/>
            <p:cNvCxnSpPr/>
            <p:nvPr/>
          </p:nvCxnSpPr>
          <p:spPr>
            <a:xfrm flipV="1">
              <a:off x="9536104" y="1117600"/>
              <a:ext cx="517248" cy="426942"/>
            </a:xfrm>
            <a:prstGeom prst="line">
              <a:avLst/>
            </a:prstGeom>
            <a:ln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PPT世界-16"/>
          <p:cNvGrpSpPr/>
          <p:nvPr/>
        </p:nvGrpSpPr>
        <p:grpSpPr>
          <a:xfrm>
            <a:off x="2050246" y="2188169"/>
            <a:ext cx="8103670" cy="2173286"/>
            <a:chOff x="2044165" y="2188169"/>
            <a:chExt cx="8103670" cy="2173286"/>
          </a:xfrm>
        </p:grpSpPr>
        <p:sp>
          <p:nvSpPr>
            <p:cNvPr id="17" name="PPT世界-16-1"/>
            <p:cNvSpPr txBox="1"/>
            <p:nvPr/>
          </p:nvSpPr>
          <p:spPr>
            <a:xfrm>
              <a:off x="2679700" y="2188169"/>
              <a:ext cx="67056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THANKS</a:t>
              </a:r>
              <a:endPara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42" name="PPT世界-16-3"/>
            <p:cNvCxnSpPr/>
            <p:nvPr/>
          </p:nvCxnSpPr>
          <p:spPr>
            <a:xfrm>
              <a:off x="2044165" y="4361455"/>
              <a:ext cx="8103670" cy="0"/>
            </a:xfrm>
            <a:prstGeom prst="line">
              <a:avLst/>
            </a:prstGeom>
            <a:ln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任意多边形: 形状 42"/>
          <p:cNvSpPr/>
          <p:nvPr/>
        </p:nvSpPr>
        <p:spPr>
          <a:xfrm rot="10800000" flipH="1">
            <a:off x="1001620" y="0"/>
            <a:ext cx="1663706" cy="831853"/>
          </a:xfrm>
          <a:custGeom>
            <a:avLst/>
            <a:gdLst>
              <a:gd name="connsiteX0" fmla="*/ 0 w 1663706"/>
              <a:gd name="connsiteY0" fmla="*/ 831853 h 831853"/>
              <a:gd name="connsiteX1" fmla="*/ 1663706 w 1663706"/>
              <a:gd name="connsiteY1" fmla="*/ 831853 h 831853"/>
              <a:gd name="connsiteX2" fmla="*/ 831853 w 1663706"/>
              <a:gd name="connsiteY2" fmla="*/ 0 h 83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3706" h="831853">
                <a:moveTo>
                  <a:pt x="0" y="831853"/>
                </a:moveTo>
                <a:lnTo>
                  <a:pt x="1663706" y="831853"/>
                </a:lnTo>
                <a:lnTo>
                  <a:pt x="831853" y="0"/>
                </a:lnTo>
                <a:close/>
              </a:path>
            </a:pathLst>
          </a:cu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52" name="PPT世界-18"/>
          <p:cNvSpPr/>
          <p:nvPr/>
        </p:nvSpPr>
        <p:spPr>
          <a:xfrm rot="10800000" flipH="1">
            <a:off x="9407364" y="5422301"/>
            <a:ext cx="671877" cy="671876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pic>
        <p:nvPicPr>
          <p:cNvPr id="4" name="图片 3" descr="校标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0" y="233680"/>
            <a:ext cx="1945640" cy="365125"/>
          </a:xfrm>
          <a:prstGeom prst="rect">
            <a:avLst/>
          </a:prstGeom>
        </p:spPr>
      </p:pic>
      <p:grpSp>
        <p:nvGrpSpPr>
          <p:cNvPr id="6" name="PPT世界-19"/>
          <p:cNvGrpSpPr/>
          <p:nvPr/>
        </p:nvGrpSpPr>
        <p:grpSpPr>
          <a:xfrm>
            <a:off x="4784359" y="4888694"/>
            <a:ext cx="2622550" cy="802005"/>
            <a:chOff x="4784359" y="4888694"/>
            <a:chExt cx="2622550" cy="802005"/>
          </a:xfrm>
        </p:grpSpPr>
        <p:sp>
          <p:nvSpPr>
            <p:cNvPr id="19" name="PPT世界-19-1"/>
            <p:cNvSpPr txBox="1"/>
            <p:nvPr/>
          </p:nvSpPr>
          <p:spPr>
            <a:xfrm>
              <a:off x="4784359" y="5291919"/>
              <a:ext cx="262255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  <a:sym typeface="思源黑体 CN Bold" panose="020B0800000000000000" pitchFamily="34" charset="-122"/>
                </a:rPr>
                <a:t>- 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  <a:sym typeface="思源黑体 CN Bold" panose="020B0800000000000000" pitchFamily="34" charset="-122"/>
                </a:rPr>
                <a:t>汇报人：季宏鑫 </a:t>
              </a:r>
              <a:r>
                <a:rPr lang="en-US" altLang="zh-CN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  <a:sym typeface="思源黑体 CN Bold" panose="020B0800000000000000" pitchFamily="34" charset="-122"/>
                </a:rPr>
                <a:t>-</a:t>
              </a:r>
              <a:r>
                <a: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  <a:sym typeface="思源黑体 CN Bold" panose="020B0800000000000000" pitchFamily="34" charset="-122"/>
                </a:rPr>
                <a:t> </a:t>
              </a:r>
              <a:endPara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pic>
          <p:nvPicPr>
            <p:cNvPr id="5" name="PPT世界-19-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24550" y="4888694"/>
              <a:ext cx="342900" cy="342900"/>
            </a:xfrm>
            <a:prstGeom prst="rect">
              <a:avLst/>
            </a:prstGeom>
          </p:spPr>
        </p:pic>
      </p:grpSp>
      <p:sp>
        <p:nvSpPr>
          <p:cNvPr id="2" name="PPT世界-19-1"/>
          <p:cNvSpPr txBox="1"/>
          <p:nvPr/>
        </p:nvSpPr>
        <p:spPr>
          <a:xfrm>
            <a:off x="4069715" y="5751195"/>
            <a:ext cx="4053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思源黑体 CN Bold" panose="020B0800000000000000" pitchFamily="34" charset="-122"/>
              </a:rPr>
              <a:t>- 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思源黑体 CN Bold" panose="020B0800000000000000" pitchFamily="34" charset="-122"/>
              </a:rPr>
              <a:t>班级：电子信息工程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思源黑体 CN Bold" panose="020B0800000000000000" pitchFamily="34" charset="-122"/>
              </a:rPr>
              <a:t>20-01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思源黑体 CN Bold" panose="020B0800000000000000" pitchFamily="34" charset="-122"/>
              </a:rPr>
              <a:t>班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思源黑体 CN Bold" panose="020B0800000000000000" pitchFamily="34" charset="-122"/>
              </a:rPr>
              <a:t>-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  <a:sym typeface="思源黑体 CN Bold" panose="020B0800000000000000" pitchFamily="34" charset="-122"/>
              </a:rPr>
              <a:t> 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思源黑体 CN Bold" panose="020B08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PT世界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6769" y="519523"/>
            <a:ext cx="1127858" cy="280440"/>
          </a:xfrm>
          <a:prstGeom prst="rect">
            <a:avLst/>
          </a:prstGeom>
        </p:spPr>
      </p:pic>
      <p:pic>
        <p:nvPicPr>
          <p:cNvPr id="38" name="PPT世界-2" descr="文本, 信件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3" b="112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PPT世界-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72" name="任意多边形: 形状 71"/>
          <p:cNvSpPr/>
          <p:nvPr/>
        </p:nvSpPr>
        <p:spPr>
          <a:xfrm rot="5400000">
            <a:off x="10332277" y="164627"/>
            <a:ext cx="2024349" cy="1695097"/>
          </a:xfrm>
          <a:custGeom>
            <a:avLst/>
            <a:gdLst>
              <a:gd name="connsiteX0" fmla="*/ 0 w 2024349"/>
              <a:gd name="connsiteY0" fmla="*/ 1109189 h 1695097"/>
              <a:gd name="connsiteX1" fmla="*/ 0 w 2024349"/>
              <a:gd name="connsiteY1" fmla="*/ 0 h 1695097"/>
              <a:gd name="connsiteX2" fmla="*/ 1767692 w 2024349"/>
              <a:gd name="connsiteY2" fmla="*/ 0 h 1695097"/>
              <a:gd name="connsiteX3" fmla="*/ 2024349 w 2024349"/>
              <a:gd name="connsiteY3" fmla="*/ 256657 h 1695097"/>
              <a:gd name="connsiteX4" fmla="*/ 585908 w 2024349"/>
              <a:gd name="connsiteY4" fmla="*/ 1695097 h 1695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349" h="1695097">
                <a:moveTo>
                  <a:pt x="0" y="1109189"/>
                </a:moveTo>
                <a:lnTo>
                  <a:pt x="0" y="0"/>
                </a:lnTo>
                <a:lnTo>
                  <a:pt x="1767692" y="0"/>
                </a:lnTo>
                <a:lnTo>
                  <a:pt x="2024349" y="256657"/>
                </a:lnTo>
                <a:lnTo>
                  <a:pt x="585908" y="1695097"/>
                </a:lnTo>
                <a:close/>
              </a:path>
            </a:pathLst>
          </a:cu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1" name="PPT世界-5"/>
          <p:cNvSpPr/>
          <p:nvPr userDrawn="1"/>
        </p:nvSpPr>
        <p:spPr>
          <a:xfrm rot="10800000" flipH="1">
            <a:off x="11162969" y="5217511"/>
            <a:ext cx="671877" cy="671876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2" name="PPT世界-6"/>
          <p:cNvSpPr/>
          <p:nvPr userDrawn="1"/>
        </p:nvSpPr>
        <p:spPr>
          <a:xfrm rot="10800000" flipH="1">
            <a:off x="12828520" y="6500324"/>
            <a:ext cx="224702" cy="224701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70" name="任意多边形: 形状 69"/>
          <p:cNvSpPr/>
          <p:nvPr/>
        </p:nvSpPr>
        <p:spPr>
          <a:xfrm rot="10800000" flipH="1">
            <a:off x="0" y="5345100"/>
            <a:ext cx="1641826" cy="1512900"/>
          </a:xfrm>
          <a:custGeom>
            <a:avLst/>
            <a:gdLst>
              <a:gd name="connsiteX0" fmla="*/ 528786 w 1641826"/>
              <a:gd name="connsiteY0" fmla="*/ 1512900 h 1512900"/>
              <a:gd name="connsiteX1" fmla="*/ 1641826 w 1641826"/>
              <a:gd name="connsiteY1" fmla="*/ 399860 h 1512900"/>
              <a:gd name="connsiteX2" fmla="*/ 1241966 w 1641826"/>
              <a:gd name="connsiteY2" fmla="*/ 0 h 1512900"/>
              <a:gd name="connsiteX3" fmla="*/ 0 w 1641826"/>
              <a:gd name="connsiteY3" fmla="*/ 0 h 1512900"/>
              <a:gd name="connsiteX4" fmla="*/ 0 w 1641826"/>
              <a:gd name="connsiteY4" fmla="*/ 984114 h 151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826" h="1512900">
                <a:moveTo>
                  <a:pt x="528786" y="1512900"/>
                </a:moveTo>
                <a:lnTo>
                  <a:pt x="1641826" y="399860"/>
                </a:lnTo>
                <a:lnTo>
                  <a:pt x="1241966" y="0"/>
                </a:lnTo>
                <a:lnTo>
                  <a:pt x="0" y="0"/>
                </a:lnTo>
                <a:lnTo>
                  <a:pt x="0" y="984114"/>
                </a:lnTo>
                <a:close/>
              </a:path>
            </a:pathLst>
          </a:cu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4" name="PPT世界-8"/>
          <p:cNvSpPr/>
          <p:nvPr/>
        </p:nvSpPr>
        <p:spPr>
          <a:xfrm flipH="1">
            <a:off x="1598647" y="5840067"/>
            <a:ext cx="365642" cy="365642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5" name="PPT世界-9"/>
          <p:cNvSpPr/>
          <p:nvPr/>
        </p:nvSpPr>
        <p:spPr>
          <a:xfrm flipH="1">
            <a:off x="2169436" y="6599706"/>
            <a:ext cx="122286" cy="122286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60" name="任意多边形: 形状 59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969343 w 12192000"/>
              <a:gd name="connsiteY0" fmla="*/ 0 h 6858000"/>
              <a:gd name="connsiteX1" fmla="*/ 9222659 w 12192000"/>
              <a:gd name="connsiteY1" fmla="*/ 0 h 6858000"/>
              <a:gd name="connsiteX2" fmla="*/ 12192000 w 12192000"/>
              <a:gd name="connsiteY2" fmla="*/ 2969340 h 6858000"/>
              <a:gd name="connsiteX3" fmla="*/ 12192000 w 12192000"/>
              <a:gd name="connsiteY3" fmla="*/ 3888662 h 6858000"/>
              <a:gd name="connsiteX4" fmla="*/ 9222661 w 12192000"/>
              <a:gd name="connsiteY4" fmla="*/ 6858000 h 6858000"/>
              <a:gd name="connsiteX5" fmla="*/ 2969341 w 12192000"/>
              <a:gd name="connsiteY5" fmla="*/ 6858000 h 6858000"/>
              <a:gd name="connsiteX6" fmla="*/ 0 w 12192000"/>
              <a:gd name="connsiteY6" fmla="*/ 3888660 h 6858000"/>
              <a:gd name="connsiteX7" fmla="*/ 0 w 12192000"/>
              <a:gd name="connsiteY7" fmla="*/ 2969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969343" y="0"/>
                </a:moveTo>
                <a:lnTo>
                  <a:pt x="9222659" y="0"/>
                </a:lnTo>
                <a:lnTo>
                  <a:pt x="12192000" y="2969340"/>
                </a:lnTo>
                <a:lnTo>
                  <a:pt x="12192000" y="3888662"/>
                </a:lnTo>
                <a:lnTo>
                  <a:pt x="9222661" y="6858000"/>
                </a:lnTo>
                <a:lnTo>
                  <a:pt x="2969341" y="6858000"/>
                </a:lnTo>
                <a:lnTo>
                  <a:pt x="0" y="3888660"/>
                </a:lnTo>
                <a:lnTo>
                  <a:pt x="0" y="2969342"/>
                </a:lnTo>
                <a:close/>
              </a:path>
            </a:pathLst>
          </a:custGeom>
          <a:gradFill>
            <a:gsLst>
              <a:gs pos="0">
                <a:srgbClr val="FA920D">
                  <a:alpha val="1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66" name="任意多边形: 形状 65"/>
          <p:cNvSpPr/>
          <p:nvPr/>
        </p:nvSpPr>
        <p:spPr>
          <a:xfrm>
            <a:off x="1351231" y="259669"/>
            <a:ext cx="9545402" cy="6858000"/>
          </a:xfrm>
          <a:custGeom>
            <a:avLst/>
            <a:gdLst>
              <a:gd name="connsiteX0" fmla="*/ 3429004 w 9545402"/>
              <a:gd name="connsiteY0" fmla="*/ 0 h 6858000"/>
              <a:gd name="connsiteX1" fmla="*/ 6116398 w 9545402"/>
              <a:gd name="connsiteY1" fmla="*/ 0 h 6858000"/>
              <a:gd name="connsiteX2" fmla="*/ 9545402 w 9545402"/>
              <a:gd name="connsiteY2" fmla="*/ 3429002 h 6858000"/>
              <a:gd name="connsiteX3" fmla="*/ 6116402 w 9545402"/>
              <a:gd name="connsiteY3" fmla="*/ 6858000 h 6858000"/>
              <a:gd name="connsiteX4" fmla="*/ 3429000 w 9545402"/>
              <a:gd name="connsiteY4" fmla="*/ 6858000 h 6858000"/>
              <a:gd name="connsiteX5" fmla="*/ 0 w 9545402"/>
              <a:gd name="connsiteY5" fmla="*/ 34290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45402" h="6858000">
                <a:moveTo>
                  <a:pt x="3429004" y="0"/>
                </a:moveTo>
                <a:lnTo>
                  <a:pt x="6116398" y="0"/>
                </a:lnTo>
                <a:lnTo>
                  <a:pt x="9545402" y="3429002"/>
                </a:lnTo>
                <a:lnTo>
                  <a:pt x="6116402" y="6858000"/>
                </a:lnTo>
                <a:lnTo>
                  <a:pt x="3429000" y="6858000"/>
                </a:lnTo>
                <a:lnTo>
                  <a:pt x="0" y="3429002"/>
                </a:lnTo>
                <a:close/>
              </a:path>
            </a:pathLst>
          </a:custGeom>
          <a:gradFill>
            <a:gsLst>
              <a:gs pos="0">
                <a:srgbClr val="FA920D">
                  <a:alpha val="60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68" name="任意多边形: 形状 67"/>
          <p:cNvSpPr/>
          <p:nvPr/>
        </p:nvSpPr>
        <p:spPr>
          <a:xfrm>
            <a:off x="523018" y="0"/>
            <a:ext cx="11145964" cy="6858000"/>
          </a:xfrm>
          <a:custGeom>
            <a:avLst/>
            <a:gdLst>
              <a:gd name="connsiteX0" fmla="*/ 3429002 w 11145964"/>
              <a:gd name="connsiteY0" fmla="*/ 0 h 6858000"/>
              <a:gd name="connsiteX1" fmla="*/ 7716962 w 11145964"/>
              <a:gd name="connsiteY1" fmla="*/ 0 h 6858000"/>
              <a:gd name="connsiteX2" fmla="*/ 11145964 w 11145964"/>
              <a:gd name="connsiteY2" fmla="*/ 3429000 h 6858000"/>
              <a:gd name="connsiteX3" fmla="*/ 7716962 w 11145964"/>
              <a:gd name="connsiteY3" fmla="*/ 6858000 h 6858000"/>
              <a:gd name="connsiteX4" fmla="*/ 3429002 w 11145964"/>
              <a:gd name="connsiteY4" fmla="*/ 6858000 h 6858000"/>
              <a:gd name="connsiteX5" fmla="*/ 0 w 11145964"/>
              <a:gd name="connsiteY5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45964" h="6858000">
                <a:moveTo>
                  <a:pt x="3429002" y="0"/>
                </a:moveTo>
                <a:lnTo>
                  <a:pt x="7716962" y="0"/>
                </a:lnTo>
                <a:lnTo>
                  <a:pt x="11145964" y="3429000"/>
                </a:lnTo>
                <a:lnTo>
                  <a:pt x="7716962" y="6858000"/>
                </a:lnTo>
                <a:lnTo>
                  <a:pt x="3429002" y="6858000"/>
                </a:lnTo>
                <a:lnTo>
                  <a:pt x="0" y="3429000"/>
                </a:lnTo>
                <a:close/>
              </a:path>
            </a:pathLst>
          </a:custGeom>
          <a:noFill/>
          <a:ln w="1270" cap="flat" cmpd="sng" algn="ctr">
            <a:gradFill>
              <a:gsLst>
                <a:gs pos="0">
                  <a:srgbClr val="4472C4">
                    <a:lumMod val="5000"/>
                    <a:lumOff val="95000"/>
                  </a:srgbClr>
                </a:gs>
                <a:gs pos="59000">
                  <a:sysClr val="window" lastClr="FFFFFF">
                    <a:alpha val="0"/>
                  </a:sys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25" name="PPT世界-13"/>
          <p:cNvGrpSpPr/>
          <p:nvPr/>
        </p:nvGrpSpPr>
        <p:grpSpPr>
          <a:xfrm>
            <a:off x="9370221" y="387492"/>
            <a:ext cx="2120900" cy="1750609"/>
            <a:chOff x="9370221" y="387492"/>
            <a:chExt cx="2120900" cy="1750609"/>
          </a:xfrm>
        </p:grpSpPr>
        <p:cxnSp>
          <p:nvCxnSpPr>
            <p:cNvPr id="26" name="PPT世界-13-1"/>
            <p:cNvCxnSpPr/>
            <p:nvPr/>
          </p:nvCxnSpPr>
          <p:spPr>
            <a:xfrm flipV="1">
              <a:off x="9370221" y="387492"/>
              <a:ext cx="2120900" cy="1750609"/>
            </a:xfrm>
            <a:prstGeom prst="line">
              <a:avLst/>
            </a:prstGeom>
            <a:ln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PT世界-13-2"/>
            <p:cNvCxnSpPr/>
            <p:nvPr/>
          </p:nvCxnSpPr>
          <p:spPr>
            <a:xfrm flipV="1">
              <a:off x="9536104" y="1117600"/>
              <a:ext cx="517248" cy="426942"/>
            </a:xfrm>
            <a:prstGeom prst="line">
              <a:avLst/>
            </a:prstGeom>
            <a:ln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PPT世界-14"/>
          <p:cNvGrpSpPr/>
          <p:nvPr/>
        </p:nvGrpSpPr>
        <p:grpSpPr>
          <a:xfrm flipH="1" flipV="1">
            <a:off x="1308914" y="4561693"/>
            <a:ext cx="2120900" cy="1750609"/>
            <a:chOff x="9370221" y="387492"/>
            <a:chExt cx="2120900" cy="1750609"/>
          </a:xfrm>
        </p:grpSpPr>
        <p:cxnSp>
          <p:nvCxnSpPr>
            <p:cNvPr id="29" name="PPT世界-14-1"/>
            <p:cNvCxnSpPr/>
            <p:nvPr/>
          </p:nvCxnSpPr>
          <p:spPr>
            <a:xfrm flipV="1">
              <a:off x="9370221" y="387492"/>
              <a:ext cx="2120900" cy="1750609"/>
            </a:xfrm>
            <a:prstGeom prst="line">
              <a:avLst/>
            </a:prstGeom>
            <a:ln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PPT世界-14-2"/>
            <p:cNvCxnSpPr/>
            <p:nvPr/>
          </p:nvCxnSpPr>
          <p:spPr>
            <a:xfrm flipV="1">
              <a:off x="9536104" y="1117600"/>
              <a:ext cx="517248" cy="426942"/>
            </a:xfrm>
            <a:prstGeom prst="line">
              <a:avLst/>
            </a:prstGeom>
            <a:ln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任意多边形: 形状 57"/>
          <p:cNvSpPr/>
          <p:nvPr/>
        </p:nvSpPr>
        <p:spPr>
          <a:xfrm rot="10800000" flipH="1">
            <a:off x="186842" y="0"/>
            <a:ext cx="1684386" cy="924925"/>
          </a:xfrm>
          <a:custGeom>
            <a:avLst/>
            <a:gdLst>
              <a:gd name="connsiteX0" fmla="*/ 82732 w 1684386"/>
              <a:gd name="connsiteY0" fmla="*/ 924925 h 924925"/>
              <a:gd name="connsiteX1" fmla="*/ 1601654 w 1684386"/>
              <a:gd name="connsiteY1" fmla="*/ 924925 h 924925"/>
              <a:gd name="connsiteX2" fmla="*/ 1684386 w 1684386"/>
              <a:gd name="connsiteY2" fmla="*/ 842193 h 924925"/>
              <a:gd name="connsiteX3" fmla="*/ 842193 w 1684386"/>
              <a:gd name="connsiteY3" fmla="*/ 0 h 924925"/>
              <a:gd name="connsiteX4" fmla="*/ 0 w 1684386"/>
              <a:gd name="connsiteY4" fmla="*/ 842193 h 92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4386" h="924925">
                <a:moveTo>
                  <a:pt x="82732" y="924925"/>
                </a:moveTo>
                <a:lnTo>
                  <a:pt x="1601654" y="924925"/>
                </a:lnTo>
                <a:lnTo>
                  <a:pt x="1684386" y="842193"/>
                </a:lnTo>
                <a:lnTo>
                  <a:pt x="842193" y="0"/>
                </a:lnTo>
                <a:lnTo>
                  <a:pt x="0" y="842193"/>
                </a:lnTo>
                <a:close/>
              </a:path>
            </a:pathLst>
          </a:cu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52" name="PPT世界-16"/>
          <p:cNvSpPr/>
          <p:nvPr/>
        </p:nvSpPr>
        <p:spPr>
          <a:xfrm rot="10800000" flipH="1">
            <a:off x="10298208" y="5940798"/>
            <a:ext cx="671877" cy="671876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5" name="PPT世界-17"/>
          <p:cNvGrpSpPr/>
          <p:nvPr/>
        </p:nvGrpSpPr>
        <p:grpSpPr>
          <a:xfrm>
            <a:off x="5189723" y="2721940"/>
            <a:ext cx="2255040" cy="540000"/>
            <a:chOff x="4577110" y="2781984"/>
            <a:chExt cx="2255040" cy="540000"/>
          </a:xfrm>
        </p:grpSpPr>
        <p:sp>
          <p:nvSpPr>
            <p:cNvPr id="34" name="PPT世界-17-1"/>
            <p:cNvSpPr txBox="1"/>
            <p:nvPr/>
          </p:nvSpPr>
          <p:spPr>
            <a:xfrm>
              <a:off x="5270286" y="2867078"/>
              <a:ext cx="15618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硬件模块</a:t>
              </a:r>
              <a:endParaRPr kumimoji="0" lang="zh-CN" altLang="en-US" sz="20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36" name="PPT世界-17-3"/>
            <p:cNvSpPr/>
            <p:nvPr/>
          </p:nvSpPr>
          <p:spPr>
            <a:xfrm>
              <a:off x="4577110" y="2781984"/>
              <a:ext cx="540000" cy="54000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37" name="PPT世界-17-4"/>
            <p:cNvSpPr txBox="1"/>
            <p:nvPr/>
          </p:nvSpPr>
          <p:spPr>
            <a:xfrm>
              <a:off x="4611733" y="2867318"/>
              <a:ext cx="47075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01</a:t>
              </a:r>
              <a:endParaRPr kumimoji="0" lang="zh-CN" altLang="en-US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3" name="PPT世界-18"/>
          <p:cNvGrpSpPr/>
          <p:nvPr/>
        </p:nvGrpSpPr>
        <p:grpSpPr>
          <a:xfrm>
            <a:off x="5195556" y="4291693"/>
            <a:ext cx="2254405" cy="540000"/>
            <a:chOff x="4577110" y="3823291"/>
            <a:chExt cx="2254405" cy="540000"/>
          </a:xfrm>
        </p:grpSpPr>
        <p:sp>
          <p:nvSpPr>
            <p:cNvPr id="41" name="PPT世界-18-1"/>
            <p:cNvSpPr txBox="1"/>
            <p:nvPr/>
          </p:nvSpPr>
          <p:spPr>
            <a:xfrm>
              <a:off x="5269651" y="3891228"/>
              <a:ext cx="156186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硬件连接</a:t>
              </a:r>
              <a:endParaRPr kumimoji="0" lang="zh-CN" altLang="en-US" sz="20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6" name="PPT世界-18-3"/>
            <p:cNvSpPr/>
            <p:nvPr/>
          </p:nvSpPr>
          <p:spPr>
            <a:xfrm>
              <a:off x="4577110" y="3823291"/>
              <a:ext cx="540000" cy="54000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8" name="PPT世界-18-4"/>
            <p:cNvSpPr txBox="1"/>
            <p:nvPr/>
          </p:nvSpPr>
          <p:spPr>
            <a:xfrm>
              <a:off x="4611733" y="3908625"/>
              <a:ext cx="47075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03</a:t>
              </a:r>
              <a:endParaRPr kumimoji="0" lang="zh-CN" altLang="en-US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2" name="PPT世界-19"/>
          <p:cNvGrpSpPr/>
          <p:nvPr/>
        </p:nvGrpSpPr>
        <p:grpSpPr>
          <a:xfrm>
            <a:off x="5190528" y="5046564"/>
            <a:ext cx="2226501" cy="540000"/>
            <a:chOff x="4568456" y="4864598"/>
            <a:chExt cx="2226501" cy="540000"/>
          </a:xfrm>
        </p:grpSpPr>
        <p:sp>
          <p:nvSpPr>
            <p:cNvPr id="50" name="PPT世界-19-1"/>
            <p:cNvSpPr txBox="1"/>
            <p:nvPr/>
          </p:nvSpPr>
          <p:spPr>
            <a:xfrm>
              <a:off x="5233093" y="4939508"/>
              <a:ext cx="156186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实现结果</a:t>
              </a:r>
              <a:endParaRPr kumimoji="0" lang="zh-CN" altLang="en-US" sz="2000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54" name="PPT世界-19-3"/>
            <p:cNvSpPr/>
            <p:nvPr/>
          </p:nvSpPr>
          <p:spPr>
            <a:xfrm>
              <a:off x="4568456" y="4864598"/>
              <a:ext cx="540000" cy="54000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55" name="PPT世界-19-4"/>
            <p:cNvSpPr txBox="1"/>
            <p:nvPr/>
          </p:nvSpPr>
          <p:spPr>
            <a:xfrm>
              <a:off x="4603079" y="4949932"/>
              <a:ext cx="47075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04</a:t>
              </a:r>
              <a:endParaRPr kumimoji="0" lang="zh-CN" altLang="en-US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61" name="PPT世界-20"/>
          <p:cNvGrpSpPr/>
          <p:nvPr/>
        </p:nvGrpSpPr>
        <p:grpSpPr>
          <a:xfrm>
            <a:off x="4049009" y="924925"/>
            <a:ext cx="4093982" cy="1401199"/>
            <a:chOff x="4049009" y="658411"/>
            <a:chExt cx="4093982" cy="1401199"/>
          </a:xfrm>
        </p:grpSpPr>
        <p:sp>
          <p:nvSpPr>
            <p:cNvPr id="62" name="PPT世界-20-1"/>
            <p:cNvSpPr txBox="1"/>
            <p:nvPr/>
          </p:nvSpPr>
          <p:spPr>
            <a:xfrm>
              <a:off x="5131823" y="658411"/>
              <a:ext cx="19283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目录</a:t>
              </a:r>
              <a:endParaRPr kumimoji="0" lang="zh-CN" altLang="en-US" sz="6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63" name="PPT世界-20-2"/>
            <p:cNvSpPr txBox="1"/>
            <p:nvPr/>
          </p:nvSpPr>
          <p:spPr>
            <a:xfrm>
              <a:off x="5146210" y="1621285"/>
              <a:ext cx="1899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CONTENTS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cxnSp>
          <p:nvCxnSpPr>
            <p:cNvPr id="64" name="PPT世界-20-3"/>
            <p:cNvCxnSpPr/>
            <p:nvPr/>
          </p:nvCxnSpPr>
          <p:spPr>
            <a:xfrm>
              <a:off x="4049009" y="2059610"/>
              <a:ext cx="4093982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 descr="校标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10" y="233680"/>
            <a:ext cx="1945640" cy="365125"/>
          </a:xfrm>
          <a:prstGeom prst="rect">
            <a:avLst/>
          </a:prstGeom>
        </p:spPr>
      </p:pic>
      <p:grpSp>
        <p:nvGrpSpPr>
          <p:cNvPr id="4" name="PPT世界-17"/>
          <p:cNvGrpSpPr/>
          <p:nvPr/>
        </p:nvGrpSpPr>
        <p:grpSpPr>
          <a:xfrm>
            <a:off x="5189723" y="3509603"/>
            <a:ext cx="2255040" cy="540000"/>
            <a:chOff x="4577110" y="2781984"/>
            <a:chExt cx="2255040" cy="540000"/>
          </a:xfrm>
        </p:grpSpPr>
        <p:sp>
          <p:nvSpPr>
            <p:cNvPr id="6" name="PPT世界-17-1"/>
            <p:cNvSpPr txBox="1"/>
            <p:nvPr/>
          </p:nvSpPr>
          <p:spPr>
            <a:xfrm>
              <a:off x="5270286" y="2867078"/>
              <a:ext cx="156186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实现方案</a:t>
              </a:r>
              <a:endParaRPr kumimoji="0" lang="zh-CN" altLang="en-US" sz="200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7" name="PPT世界-17-3"/>
            <p:cNvSpPr/>
            <p:nvPr/>
          </p:nvSpPr>
          <p:spPr>
            <a:xfrm>
              <a:off x="4577110" y="2781984"/>
              <a:ext cx="540000" cy="54000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8" name="PPT世界-17-4"/>
            <p:cNvSpPr txBox="1"/>
            <p:nvPr/>
          </p:nvSpPr>
          <p:spPr>
            <a:xfrm>
              <a:off x="4611733" y="2867318"/>
              <a:ext cx="47075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02</a:t>
              </a:r>
              <a:endParaRPr kumimoji="0" lang="zh-CN" altLang="en-US" b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PT世界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6769" y="519523"/>
            <a:ext cx="1127858" cy="280440"/>
          </a:xfrm>
          <a:prstGeom prst="rect">
            <a:avLst/>
          </a:prstGeom>
        </p:spPr>
      </p:pic>
      <p:pic>
        <p:nvPicPr>
          <p:cNvPr id="38" name="PPT世界-2" descr="文本, 信件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3" b="112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PPT世界-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8" name="任意多边形: 形状 47"/>
          <p:cNvSpPr/>
          <p:nvPr/>
        </p:nvSpPr>
        <p:spPr>
          <a:xfrm rot="5400000">
            <a:off x="8781374" y="-426265"/>
            <a:ext cx="2024349" cy="2876880"/>
          </a:xfrm>
          <a:custGeom>
            <a:avLst/>
            <a:gdLst>
              <a:gd name="connsiteX0" fmla="*/ 0 w 2024349"/>
              <a:gd name="connsiteY0" fmla="*/ 2290972 h 2876880"/>
              <a:gd name="connsiteX1" fmla="*/ 0 w 2024349"/>
              <a:gd name="connsiteY1" fmla="*/ 585908 h 2876880"/>
              <a:gd name="connsiteX2" fmla="*/ 585908 w 2024349"/>
              <a:gd name="connsiteY2" fmla="*/ 0 h 2876880"/>
              <a:gd name="connsiteX3" fmla="*/ 2024349 w 2024349"/>
              <a:gd name="connsiteY3" fmla="*/ 1438440 h 2876880"/>
              <a:gd name="connsiteX4" fmla="*/ 585908 w 2024349"/>
              <a:gd name="connsiteY4" fmla="*/ 2876880 h 287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349" h="2876880">
                <a:moveTo>
                  <a:pt x="0" y="2290972"/>
                </a:moveTo>
                <a:lnTo>
                  <a:pt x="0" y="585908"/>
                </a:lnTo>
                <a:lnTo>
                  <a:pt x="585908" y="0"/>
                </a:lnTo>
                <a:lnTo>
                  <a:pt x="2024349" y="1438440"/>
                </a:lnTo>
                <a:lnTo>
                  <a:pt x="585908" y="2876880"/>
                </a:lnTo>
                <a:close/>
              </a:path>
            </a:pathLst>
          </a:cu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1" name="PPT世界-5"/>
          <p:cNvSpPr/>
          <p:nvPr userDrawn="1"/>
        </p:nvSpPr>
        <p:spPr>
          <a:xfrm rot="10800000" flipH="1">
            <a:off x="8763202" y="2136047"/>
            <a:ext cx="671877" cy="671876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2" name="PPT世界-6"/>
          <p:cNvSpPr/>
          <p:nvPr userDrawn="1"/>
        </p:nvSpPr>
        <p:spPr>
          <a:xfrm rot="10800000" flipH="1">
            <a:off x="10428753" y="3418860"/>
            <a:ext cx="224702" cy="224701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5" name="PPT世界-9"/>
          <p:cNvSpPr/>
          <p:nvPr/>
        </p:nvSpPr>
        <p:spPr>
          <a:xfrm flipH="1">
            <a:off x="226336" y="6599706"/>
            <a:ext cx="122286" cy="122286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4" name="任意多边形: 形状 43"/>
          <p:cNvSpPr/>
          <p:nvPr/>
        </p:nvSpPr>
        <p:spPr>
          <a:xfrm>
            <a:off x="0" y="0"/>
            <a:ext cx="9347200" cy="6858000"/>
          </a:xfrm>
          <a:custGeom>
            <a:avLst/>
            <a:gdLst>
              <a:gd name="connsiteX0" fmla="*/ 2387604 w 9347200"/>
              <a:gd name="connsiteY0" fmla="*/ 0 h 6858000"/>
              <a:gd name="connsiteX1" fmla="*/ 5918199 w 9347200"/>
              <a:gd name="connsiteY1" fmla="*/ 0 h 6858000"/>
              <a:gd name="connsiteX2" fmla="*/ 9347200 w 9347200"/>
              <a:gd name="connsiteY2" fmla="*/ 3429001 h 6858000"/>
              <a:gd name="connsiteX3" fmla="*/ 5918201 w 9347200"/>
              <a:gd name="connsiteY3" fmla="*/ 6858000 h 6858000"/>
              <a:gd name="connsiteX4" fmla="*/ 2387602 w 9347200"/>
              <a:gd name="connsiteY4" fmla="*/ 6858000 h 6858000"/>
              <a:gd name="connsiteX5" fmla="*/ 0 w 9347200"/>
              <a:gd name="connsiteY5" fmla="*/ 4470399 h 6858000"/>
              <a:gd name="connsiteX6" fmla="*/ 0 w 9347200"/>
              <a:gd name="connsiteY6" fmla="*/ 2387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47200" h="6858000">
                <a:moveTo>
                  <a:pt x="2387604" y="0"/>
                </a:moveTo>
                <a:lnTo>
                  <a:pt x="5918199" y="0"/>
                </a:lnTo>
                <a:lnTo>
                  <a:pt x="9347200" y="3429001"/>
                </a:lnTo>
                <a:lnTo>
                  <a:pt x="5918201" y="6858000"/>
                </a:lnTo>
                <a:lnTo>
                  <a:pt x="2387602" y="6858000"/>
                </a:lnTo>
                <a:lnTo>
                  <a:pt x="0" y="4470399"/>
                </a:lnTo>
                <a:lnTo>
                  <a:pt x="0" y="2387604"/>
                </a:lnTo>
                <a:close/>
              </a:path>
            </a:pathLst>
          </a:custGeom>
          <a:gradFill>
            <a:gsLst>
              <a:gs pos="0">
                <a:srgbClr val="FA920D">
                  <a:alpha val="1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6" name="任意多边形: 形状 45"/>
          <p:cNvSpPr/>
          <p:nvPr/>
        </p:nvSpPr>
        <p:spPr>
          <a:xfrm>
            <a:off x="371310" y="0"/>
            <a:ext cx="7563183" cy="6858000"/>
          </a:xfrm>
          <a:custGeom>
            <a:avLst/>
            <a:gdLst>
              <a:gd name="connsiteX0" fmla="*/ 3429003 w 7563183"/>
              <a:gd name="connsiteY0" fmla="*/ 0 h 6858000"/>
              <a:gd name="connsiteX1" fmla="*/ 4134181 w 7563183"/>
              <a:gd name="connsiteY1" fmla="*/ 0 h 6858000"/>
              <a:gd name="connsiteX2" fmla="*/ 7563183 w 7563183"/>
              <a:gd name="connsiteY2" fmla="*/ 3429002 h 6858000"/>
              <a:gd name="connsiteX3" fmla="*/ 4134185 w 7563183"/>
              <a:gd name="connsiteY3" fmla="*/ 6858000 h 6858000"/>
              <a:gd name="connsiteX4" fmla="*/ 3429000 w 7563183"/>
              <a:gd name="connsiteY4" fmla="*/ 6858000 h 6858000"/>
              <a:gd name="connsiteX5" fmla="*/ 0 w 7563183"/>
              <a:gd name="connsiteY5" fmla="*/ 34290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63183" h="6858000">
                <a:moveTo>
                  <a:pt x="3429003" y="0"/>
                </a:moveTo>
                <a:lnTo>
                  <a:pt x="4134181" y="0"/>
                </a:lnTo>
                <a:lnTo>
                  <a:pt x="7563183" y="3429002"/>
                </a:lnTo>
                <a:lnTo>
                  <a:pt x="4134185" y="6858000"/>
                </a:lnTo>
                <a:lnTo>
                  <a:pt x="3429000" y="6858000"/>
                </a:lnTo>
                <a:lnTo>
                  <a:pt x="0" y="3429002"/>
                </a:lnTo>
                <a:close/>
              </a:path>
            </a:pathLst>
          </a:custGeom>
          <a:gradFill>
            <a:gsLst>
              <a:gs pos="0">
                <a:srgbClr val="FA920D">
                  <a:alpha val="60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2" name="任意多边形: 形状 41"/>
          <p:cNvSpPr/>
          <p:nvPr/>
        </p:nvSpPr>
        <p:spPr>
          <a:xfrm>
            <a:off x="0" y="0"/>
            <a:ext cx="8568584" cy="6858000"/>
          </a:xfrm>
          <a:custGeom>
            <a:avLst/>
            <a:gdLst>
              <a:gd name="connsiteX0" fmla="*/ 3166216 w 8568584"/>
              <a:gd name="connsiteY0" fmla="*/ 0 h 6858000"/>
              <a:gd name="connsiteX1" fmla="*/ 5139584 w 8568584"/>
              <a:gd name="connsiteY1" fmla="*/ 0 h 6858000"/>
              <a:gd name="connsiteX2" fmla="*/ 8568584 w 8568584"/>
              <a:gd name="connsiteY2" fmla="*/ 3429000 h 6858000"/>
              <a:gd name="connsiteX3" fmla="*/ 5139584 w 8568584"/>
              <a:gd name="connsiteY3" fmla="*/ 6858000 h 6858000"/>
              <a:gd name="connsiteX4" fmla="*/ 3166217 w 8568584"/>
              <a:gd name="connsiteY4" fmla="*/ 6858000 h 6858000"/>
              <a:gd name="connsiteX5" fmla="*/ 0 w 8568584"/>
              <a:gd name="connsiteY5" fmla="*/ 3691785 h 6858000"/>
              <a:gd name="connsiteX6" fmla="*/ 0 w 8568584"/>
              <a:gd name="connsiteY6" fmla="*/ 3166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8584" h="6858000">
                <a:moveTo>
                  <a:pt x="3166216" y="0"/>
                </a:moveTo>
                <a:lnTo>
                  <a:pt x="5139584" y="0"/>
                </a:lnTo>
                <a:lnTo>
                  <a:pt x="8568584" y="3429000"/>
                </a:lnTo>
                <a:lnTo>
                  <a:pt x="5139584" y="6858000"/>
                </a:lnTo>
                <a:lnTo>
                  <a:pt x="3166217" y="6858000"/>
                </a:lnTo>
                <a:lnTo>
                  <a:pt x="0" y="3691785"/>
                </a:lnTo>
                <a:lnTo>
                  <a:pt x="0" y="3166215"/>
                </a:lnTo>
                <a:close/>
              </a:path>
            </a:pathLst>
          </a:custGeom>
          <a:noFill/>
          <a:ln w="1270" cap="flat" cmpd="sng" algn="ctr">
            <a:gradFill>
              <a:gsLst>
                <a:gs pos="0">
                  <a:srgbClr val="4472C4">
                    <a:lumMod val="5000"/>
                    <a:lumOff val="95000"/>
                  </a:srgbClr>
                </a:gs>
                <a:gs pos="59000">
                  <a:sysClr val="window" lastClr="FFFFFF">
                    <a:alpha val="0"/>
                  </a:sys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25" name="PPT世界-13"/>
          <p:cNvGrpSpPr/>
          <p:nvPr/>
        </p:nvGrpSpPr>
        <p:grpSpPr>
          <a:xfrm>
            <a:off x="7427121" y="387492"/>
            <a:ext cx="2120900" cy="1750609"/>
            <a:chOff x="9370221" y="387492"/>
            <a:chExt cx="2120900" cy="1750609"/>
          </a:xfrm>
        </p:grpSpPr>
        <p:cxnSp>
          <p:nvCxnSpPr>
            <p:cNvPr id="26" name="PPT世界-13-1"/>
            <p:cNvCxnSpPr/>
            <p:nvPr/>
          </p:nvCxnSpPr>
          <p:spPr>
            <a:xfrm flipV="1">
              <a:off x="9370221" y="387492"/>
              <a:ext cx="2120900" cy="1750609"/>
            </a:xfrm>
            <a:prstGeom prst="line">
              <a:avLst/>
            </a:prstGeom>
            <a:ln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PT世界-13-2"/>
            <p:cNvCxnSpPr/>
            <p:nvPr/>
          </p:nvCxnSpPr>
          <p:spPr>
            <a:xfrm flipV="1">
              <a:off x="9536104" y="1117600"/>
              <a:ext cx="517248" cy="426942"/>
            </a:xfrm>
            <a:prstGeom prst="line">
              <a:avLst/>
            </a:prstGeom>
            <a:ln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PPT世界-14-1"/>
          <p:cNvCxnSpPr/>
          <p:nvPr/>
        </p:nvCxnSpPr>
        <p:spPr>
          <a:xfrm flipH="1">
            <a:off x="-634186" y="4561693"/>
            <a:ext cx="2120900" cy="1750609"/>
          </a:xfrm>
          <a:prstGeom prst="line">
            <a:avLst/>
          </a:prstGeom>
          <a:ln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PT世界-14-2"/>
          <p:cNvCxnSpPr/>
          <p:nvPr/>
        </p:nvCxnSpPr>
        <p:spPr>
          <a:xfrm flipH="1">
            <a:off x="803583" y="5155252"/>
            <a:ext cx="517248" cy="426942"/>
          </a:xfrm>
          <a:prstGeom prst="line">
            <a:avLst/>
          </a:prstGeom>
          <a:ln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任意多边形: 形状 38"/>
          <p:cNvSpPr/>
          <p:nvPr/>
        </p:nvSpPr>
        <p:spPr>
          <a:xfrm rot="10800000" flipH="1">
            <a:off x="0" y="0"/>
            <a:ext cx="722226" cy="722226"/>
          </a:xfrm>
          <a:custGeom>
            <a:avLst/>
            <a:gdLst>
              <a:gd name="connsiteX0" fmla="*/ 0 w 722226"/>
              <a:gd name="connsiteY0" fmla="*/ 722226 h 722226"/>
              <a:gd name="connsiteX1" fmla="*/ 722226 w 722226"/>
              <a:gd name="connsiteY1" fmla="*/ 722226 h 722226"/>
              <a:gd name="connsiteX2" fmla="*/ 0 w 722226"/>
              <a:gd name="connsiteY2" fmla="*/ 0 h 72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26" h="722226">
                <a:moveTo>
                  <a:pt x="0" y="722226"/>
                </a:moveTo>
                <a:lnTo>
                  <a:pt x="722226" y="72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52" name="PPT世界-16"/>
          <p:cNvSpPr/>
          <p:nvPr/>
        </p:nvSpPr>
        <p:spPr>
          <a:xfrm rot="10800000" flipH="1">
            <a:off x="7464264" y="5422301"/>
            <a:ext cx="671877" cy="671876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49" name="PPT世界-17"/>
          <p:cNvGrpSpPr/>
          <p:nvPr/>
        </p:nvGrpSpPr>
        <p:grpSpPr>
          <a:xfrm>
            <a:off x="3248814" y="1479813"/>
            <a:ext cx="1808172" cy="1599724"/>
            <a:chOff x="3507532" y="2699601"/>
            <a:chExt cx="1221341" cy="1080544"/>
          </a:xfrm>
        </p:grpSpPr>
        <p:sp>
          <p:nvSpPr>
            <p:cNvPr id="56" name="PPT世界-17-1"/>
            <p:cNvSpPr/>
            <p:nvPr/>
          </p:nvSpPr>
          <p:spPr>
            <a:xfrm>
              <a:off x="3577931" y="2699601"/>
              <a:ext cx="1080544" cy="1080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800" dirty="0">
                <a:solidFill>
                  <a:schemeClr val="l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57" name="PPT世界-17-2"/>
            <p:cNvSpPr txBox="1"/>
            <p:nvPr/>
          </p:nvSpPr>
          <p:spPr>
            <a:xfrm>
              <a:off x="3507532" y="2834488"/>
              <a:ext cx="1221341" cy="810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A920D"/>
                      </a:gs>
                      <a:gs pos="100000">
                        <a:srgbClr val="FA920D"/>
                      </a:gs>
                    </a:gsLst>
                    <a:lin ang="5400000" scaled="0"/>
                  </a:gradFill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01</a:t>
              </a:r>
              <a:endParaRPr kumimoji="0" lang="zh-CN" altLang="en-US" sz="72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A920D"/>
                    </a:gs>
                    <a:gs pos="100000">
                      <a:srgbClr val="FA920D"/>
                    </a:gs>
                  </a:gsLst>
                  <a:lin ang="5400000" scaled="0"/>
                </a:gra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58" name="PPT世界-18"/>
          <p:cNvGrpSpPr/>
          <p:nvPr/>
        </p:nvGrpSpPr>
        <p:grpSpPr>
          <a:xfrm>
            <a:off x="2580814" y="3589903"/>
            <a:ext cx="3144347" cy="1370633"/>
            <a:chOff x="4303431" y="3722308"/>
            <a:chExt cx="3603481" cy="1370633"/>
          </a:xfrm>
        </p:grpSpPr>
        <p:sp>
          <p:nvSpPr>
            <p:cNvPr id="59" name="PPT世界-18-1"/>
            <p:cNvSpPr txBox="1"/>
            <p:nvPr/>
          </p:nvSpPr>
          <p:spPr>
            <a:xfrm>
              <a:off x="4303431" y="3722308"/>
              <a:ext cx="36032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硬件模块</a:t>
              </a:r>
              <a:endParaRPr kumimoji="0" lang="zh-CN" altLang="en-US" sz="54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60" name="PPT世界-18-2"/>
            <p:cNvSpPr txBox="1"/>
            <p:nvPr/>
          </p:nvSpPr>
          <p:spPr>
            <a:xfrm>
              <a:off x="4355628" y="4694161"/>
              <a:ext cx="355128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en-US" altLang="zh-CN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Hardware modules</a:t>
              </a:r>
              <a:endParaRPr lang="en-US" altLang="zh-CN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cxnSp>
        <p:nvCxnSpPr>
          <p:cNvPr id="65" name="PPT世界-19"/>
          <p:cNvCxnSpPr/>
          <p:nvPr/>
        </p:nvCxnSpPr>
        <p:spPr>
          <a:xfrm>
            <a:off x="2105909" y="3360120"/>
            <a:ext cx="409398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任意多边形: 形状 52"/>
          <p:cNvSpPr/>
          <p:nvPr/>
        </p:nvSpPr>
        <p:spPr>
          <a:xfrm rot="5400000">
            <a:off x="10321186" y="4987186"/>
            <a:ext cx="2090732" cy="1650896"/>
          </a:xfrm>
          <a:custGeom>
            <a:avLst/>
            <a:gdLst>
              <a:gd name="connsiteX0" fmla="*/ 0 w 2090732"/>
              <a:gd name="connsiteY0" fmla="*/ 212456 h 1650896"/>
              <a:gd name="connsiteX1" fmla="*/ 212456 w 2090732"/>
              <a:gd name="connsiteY1" fmla="*/ 0 h 1650896"/>
              <a:gd name="connsiteX2" fmla="*/ 2090732 w 2090732"/>
              <a:gd name="connsiteY2" fmla="*/ 0 h 1650896"/>
              <a:gd name="connsiteX3" fmla="*/ 2090732 w 2090732"/>
              <a:gd name="connsiteY3" fmla="*/ 998605 h 1650896"/>
              <a:gd name="connsiteX4" fmla="*/ 1438441 w 2090732"/>
              <a:gd name="connsiteY4" fmla="*/ 1650896 h 165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0732" h="1650896">
                <a:moveTo>
                  <a:pt x="0" y="212456"/>
                </a:moveTo>
                <a:lnTo>
                  <a:pt x="212456" y="0"/>
                </a:lnTo>
                <a:lnTo>
                  <a:pt x="2090732" y="0"/>
                </a:lnTo>
                <a:lnTo>
                  <a:pt x="2090732" y="998605"/>
                </a:lnTo>
                <a:lnTo>
                  <a:pt x="1438441" y="1650896"/>
                </a:lnTo>
                <a:close/>
              </a:path>
            </a:pathLst>
          </a:cu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pic>
        <p:nvPicPr>
          <p:cNvPr id="2" name="图片 1" descr="校标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10" y="233680"/>
            <a:ext cx="1945640" cy="365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PT世界-3-2"/>
          <p:cNvSpPr/>
          <p:nvPr/>
        </p:nvSpPr>
        <p:spPr>
          <a:xfrm>
            <a:off x="5708884" y="1876636"/>
            <a:ext cx="774233" cy="774233"/>
          </a:xfrm>
          <a:prstGeom prst="diamond">
            <a:avLst/>
          </a:prstGeom>
          <a:gradFill flip="none" rotWithShape="1">
            <a:gsLst>
              <a:gs pos="0">
                <a:srgbClr val="FA920D">
                  <a:alpha val="50000"/>
                </a:srgbClr>
              </a:gs>
              <a:gs pos="100000">
                <a:srgbClr val="EE471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1" name="PPT世界-3-3"/>
          <p:cNvSpPr/>
          <p:nvPr/>
        </p:nvSpPr>
        <p:spPr>
          <a:xfrm>
            <a:off x="7175734" y="3406924"/>
            <a:ext cx="774233" cy="774233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dirty="0">
              <a:solidFill>
                <a:prstClr val="white"/>
              </a:solidFill>
              <a:latin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2" name="PPT世界-3-4"/>
          <p:cNvSpPr/>
          <p:nvPr/>
        </p:nvSpPr>
        <p:spPr>
          <a:xfrm>
            <a:off x="4213459" y="3406924"/>
            <a:ext cx="774233" cy="774233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dirty="0">
              <a:solidFill>
                <a:prstClr val="white"/>
              </a:solidFill>
              <a:latin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3" name="PPT世界-3-5"/>
          <p:cNvSpPr/>
          <p:nvPr/>
        </p:nvSpPr>
        <p:spPr>
          <a:xfrm>
            <a:off x="5708884" y="4915111"/>
            <a:ext cx="774233" cy="774233"/>
          </a:xfrm>
          <a:prstGeom prst="diamond">
            <a:avLst/>
          </a:prstGeom>
          <a:gradFill flip="none" rotWithShape="1">
            <a:gsLst>
              <a:gs pos="0">
                <a:srgbClr val="FA920D">
                  <a:alpha val="50000"/>
                </a:srgbClr>
              </a:gs>
              <a:gs pos="100000">
                <a:srgbClr val="EE471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4" name="PPT世界-3-6"/>
          <p:cNvSpPr/>
          <p:nvPr/>
        </p:nvSpPr>
        <p:spPr>
          <a:xfrm>
            <a:off x="5410200" y="3108240"/>
            <a:ext cx="1371600" cy="1371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实地进行动保工作的弊端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思源黑体 CN Bold" panose="020B08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5" name="PPT世界-3-7"/>
          <p:cNvSpPr/>
          <p:nvPr/>
        </p:nvSpPr>
        <p:spPr>
          <a:xfrm>
            <a:off x="5410200" y="3108240"/>
            <a:ext cx="1371600" cy="1371600"/>
          </a:xfrm>
          <a:prstGeom prst="arc">
            <a:avLst>
              <a:gd name="adj1" fmla="val 10883891"/>
              <a:gd name="adj2" fmla="val 8361551"/>
            </a:avLst>
          </a:prstGeom>
          <a:noFill/>
          <a:ln w="38100">
            <a:solidFill>
              <a:srgbClr val="D254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+mn-ea"/>
              <a:cs typeface="思源黑体 CN Bold" panose="020B0800000000000000" pitchFamily="34" charset="-122"/>
            </a:endParaRPr>
          </a:p>
        </p:txBody>
      </p:sp>
      <p:sp>
        <p:nvSpPr>
          <p:cNvPr id="2" name="PPT世界-3-6"/>
          <p:cNvSpPr/>
          <p:nvPr/>
        </p:nvSpPr>
        <p:spPr>
          <a:xfrm>
            <a:off x="5212948" y="2910923"/>
            <a:ext cx="1766169" cy="173582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主控芯片</a:t>
            </a:r>
            <a:endParaRPr lang="en-US" altLang="zh-CN" sz="1600" b="1" dirty="0">
              <a:solidFill>
                <a:prstClr val="black">
                  <a:lumMod val="75000"/>
                  <a:lumOff val="25000"/>
                </a:prstClr>
              </a:solidFill>
              <a:latin typeface="思源黑体 CN Bold" panose="020B08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Bold" panose="020B08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STC89C52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思源黑体 CN Bold" panose="020B08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" name="PPT世界-3-7"/>
          <p:cNvSpPr/>
          <p:nvPr/>
        </p:nvSpPr>
        <p:spPr>
          <a:xfrm>
            <a:off x="5212948" y="2910923"/>
            <a:ext cx="1766169" cy="1735821"/>
          </a:xfrm>
          <a:prstGeom prst="arc">
            <a:avLst>
              <a:gd name="adj1" fmla="val 10883891"/>
              <a:gd name="adj2" fmla="val 8361551"/>
            </a:avLst>
          </a:prstGeom>
          <a:noFill/>
          <a:ln w="38100">
            <a:solidFill>
              <a:srgbClr val="D254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+mn-ea"/>
              <a:cs typeface="思源黑体 CN Bold" panose="020B0800000000000000" pitchFamily="34" charset="-122"/>
            </a:endParaRPr>
          </a:p>
        </p:txBody>
      </p:sp>
      <p:pic>
        <p:nvPicPr>
          <p:cNvPr id="7" name="图片 6" descr="图片包含 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" t="25803" r="3070" b="24398"/>
          <a:stretch>
            <a:fillRect/>
          </a:stretch>
        </p:blipFill>
        <p:spPr>
          <a:xfrm>
            <a:off x="3955415" y="140335"/>
            <a:ext cx="2002790" cy="788035"/>
          </a:xfrm>
          <a:prstGeom prst="rect">
            <a:avLst/>
          </a:prstGeom>
        </p:spPr>
      </p:pic>
      <p:pic>
        <p:nvPicPr>
          <p:cNvPr id="49" name="图片 48" descr="校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15" y="276225"/>
            <a:ext cx="2630170" cy="493395"/>
          </a:xfrm>
          <a:prstGeom prst="rect">
            <a:avLst/>
          </a:prstGeom>
        </p:spPr>
      </p:pic>
      <p:sp>
        <p:nvSpPr>
          <p:cNvPr id="50" name="任意多边形: 形状 49"/>
          <p:cNvSpPr/>
          <p:nvPr/>
        </p:nvSpPr>
        <p:spPr>
          <a:xfrm>
            <a:off x="0" y="0"/>
            <a:ext cx="1013727" cy="1182671"/>
          </a:xfrm>
          <a:custGeom>
            <a:avLst/>
            <a:gdLst>
              <a:gd name="connsiteX0" fmla="*/ 271420 w 1013727"/>
              <a:gd name="connsiteY0" fmla="*/ 0 h 1182671"/>
              <a:gd name="connsiteX1" fmla="*/ 472716 w 1013727"/>
              <a:gd name="connsiteY1" fmla="*/ 0 h 1182671"/>
              <a:gd name="connsiteX2" fmla="*/ 1013727 w 1013727"/>
              <a:gd name="connsiteY2" fmla="*/ 541012 h 1182671"/>
              <a:gd name="connsiteX3" fmla="*/ 372068 w 1013727"/>
              <a:gd name="connsiteY3" fmla="*/ 1182671 h 1182671"/>
              <a:gd name="connsiteX4" fmla="*/ 0 w 1013727"/>
              <a:gd name="connsiteY4" fmla="*/ 810604 h 1182671"/>
              <a:gd name="connsiteX5" fmla="*/ 0 w 1013727"/>
              <a:gd name="connsiteY5" fmla="*/ 271420 h 118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3727" h="1182671">
                <a:moveTo>
                  <a:pt x="271420" y="0"/>
                </a:moveTo>
                <a:lnTo>
                  <a:pt x="472716" y="0"/>
                </a:lnTo>
                <a:lnTo>
                  <a:pt x="1013727" y="541012"/>
                </a:lnTo>
                <a:lnTo>
                  <a:pt x="372068" y="1182671"/>
                </a:lnTo>
                <a:lnTo>
                  <a:pt x="0" y="810604"/>
                </a:lnTo>
                <a:lnTo>
                  <a:pt x="0" y="271420"/>
                </a:lnTo>
                <a:close/>
              </a:path>
            </a:pathLst>
          </a:custGeom>
          <a:gradFill>
            <a:gsLst>
              <a:gs pos="0">
                <a:srgbClr val="FA920D">
                  <a:alpha val="60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842946" y="769620"/>
            <a:ext cx="1776696" cy="1734127"/>
            <a:chOff x="1712595" y="991870"/>
            <a:chExt cx="2242820" cy="2226310"/>
          </a:xfrm>
        </p:grpSpPr>
        <p:sp>
          <p:nvSpPr>
            <p:cNvPr id="18" name="椭圆 17"/>
            <p:cNvSpPr/>
            <p:nvPr/>
          </p:nvSpPr>
          <p:spPr>
            <a:xfrm>
              <a:off x="1712595" y="991870"/>
              <a:ext cx="2242820" cy="2226310"/>
            </a:xfrm>
            <a:prstGeom prst="ellipse">
              <a:avLst/>
            </a:prstGeom>
            <a:gradFill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bg2"/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PPT世界-7-2"/>
            <p:cNvSpPr/>
            <p:nvPr/>
          </p:nvSpPr>
          <p:spPr>
            <a:xfrm flipH="1">
              <a:off x="1921828" y="1539159"/>
              <a:ext cx="1824355" cy="12082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200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DHT11</a:t>
              </a:r>
              <a:r>
                <a:rPr lang="zh-CN" altLang="en-US" sz="2400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传感器</a:t>
              </a:r>
              <a:endParaRPr lang="zh-CN" altLang="en-US" sz="240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842946" y="2818436"/>
            <a:ext cx="1776696" cy="1734127"/>
            <a:chOff x="1712595" y="4027805"/>
            <a:chExt cx="2242820" cy="2226310"/>
          </a:xfrm>
        </p:grpSpPr>
        <p:sp>
          <p:nvSpPr>
            <p:cNvPr id="6" name="椭圆 5"/>
            <p:cNvSpPr/>
            <p:nvPr/>
          </p:nvSpPr>
          <p:spPr>
            <a:xfrm>
              <a:off x="1712595" y="4027805"/>
              <a:ext cx="2242820" cy="2226310"/>
            </a:xfrm>
            <a:prstGeom prst="ellipse">
              <a:avLst/>
            </a:prstGeom>
            <a:gradFill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bg2"/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PPT世界-6-2"/>
            <p:cNvSpPr/>
            <p:nvPr/>
          </p:nvSpPr>
          <p:spPr>
            <a:xfrm flipH="1">
              <a:off x="1820545" y="4536821"/>
              <a:ext cx="2026920" cy="12082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457200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继电器</a:t>
              </a:r>
              <a:endParaRPr lang="en-US" altLang="zh-CN" sz="240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  <a:p>
              <a:pPr algn="ctr" defTabSz="457200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模块</a:t>
              </a:r>
              <a:endParaRPr lang="zh-CN" altLang="en-US" sz="240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823252" y="4867252"/>
            <a:ext cx="1816083" cy="1734127"/>
            <a:chOff x="8041640" y="4180840"/>
            <a:chExt cx="2242820" cy="2226310"/>
          </a:xfrm>
        </p:grpSpPr>
        <p:sp>
          <p:nvSpPr>
            <p:cNvPr id="27" name="椭圆 26"/>
            <p:cNvSpPr/>
            <p:nvPr/>
          </p:nvSpPr>
          <p:spPr>
            <a:xfrm>
              <a:off x="8041640" y="4180840"/>
              <a:ext cx="2242820" cy="2226310"/>
            </a:xfrm>
            <a:prstGeom prst="ellipse">
              <a:avLst/>
            </a:prstGeom>
            <a:gradFill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bg2"/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PT世界-4-2"/>
            <p:cNvSpPr/>
            <p:nvPr/>
          </p:nvSpPr>
          <p:spPr>
            <a:xfrm>
              <a:off x="8288830" y="4956734"/>
              <a:ext cx="1748446" cy="6392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457200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2400" dirty="0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直流电机</a:t>
              </a:r>
              <a:endParaRPr lang="zh-CN" altLang="en-US" sz="240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671163" y="2831745"/>
            <a:ext cx="1816083" cy="1734127"/>
            <a:chOff x="8041640" y="4180840"/>
            <a:chExt cx="2242820" cy="2226310"/>
          </a:xfrm>
        </p:grpSpPr>
        <p:sp>
          <p:nvSpPr>
            <p:cNvPr id="30" name="椭圆 29"/>
            <p:cNvSpPr/>
            <p:nvPr/>
          </p:nvSpPr>
          <p:spPr>
            <a:xfrm>
              <a:off x="8041640" y="4180840"/>
              <a:ext cx="2242820" cy="2226310"/>
            </a:xfrm>
            <a:prstGeom prst="ellipse">
              <a:avLst/>
            </a:prstGeom>
            <a:gradFill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bg2"/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PPT世界-4-2"/>
            <p:cNvSpPr/>
            <p:nvPr/>
          </p:nvSpPr>
          <p:spPr>
            <a:xfrm>
              <a:off x="8271008" y="4956734"/>
              <a:ext cx="1784079" cy="6392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457200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2400" dirty="0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ESP8266</a:t>
              </a:r>
              <a:endParaRPr lang="zh-CN" altLang="en-US" sz="240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572359" y="747372"/>
            <a:ext cx="2013693" cy="1763937"/>
            <a:chOff x="7919620" y="4180840"/>
            <a:chExt cx="2486863" cy="2226310"/>
          </a:xfrm>
        </p:grpSpPr>
        <p:sp>
          <p:nvSpPr>
            <p:cNvPr id="34" name="椭圆 33"/>
            <p:cNvSpPr/>
            <p:nvPr/>
          </p:nvSpPr>
          <p:spPr>
            <a:xfrm>
              <a:off x="8041640" y="4180840"/>
              <a:ext cx="2242820" cy="2226310"/>
            </a:xfrm>
            <a:prstGeom prst="ellipse">
              <a:avLst/>
            </a:prstGeom>
            <a:gradFill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bg2"/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PPT世界-4-2"/>
            <p:cNvSpPr/>
            <p:nvPr/>
          </p:nvSpPr>
          <p:spPr>
            <a:xfrm>
              <a:off x="7919620" y="4956734"/>
              <a:ext cx="2486863" cy="6392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457200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2400" dirty="0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12864</a:t>
              </a:r>
              <a:r>
                <a:rPr lang="zh-CN" altLang="en-US" sz="2400" dirty="0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液晶屏</a:t>
              </a:r>
              <a:endParaRPr lang="zh-CN" altLang="en-US" sz="240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671162" y="4853529"/>
            <a:ext cx="1816083" cy="1734127"/>
            <a:chOff x="8041640" y="4180840"/>
            <a:chExt cx="2242820" cy="2226310"/>
          </a:xfrm>
        </p:grpSpPr>
        <p:sp>
          <p:nvSpPr>
            <p:cNvPr id="38" name="椭圆 37"/>
            <p:cNvSpPr/>
            <p:nvPr/>
          </p:nvSpPr>
          <p:spPr>
            <a:xfrm>
              <a:off x="8041640" y="4180840"/>
              <a:ext cx="2242820" cy="2226310"/>
            </a:xfrm>
            <a:prstGeom prst="ellipse">
              <a:avLst/>
            </a:prstGeom>
            <a:gradFill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bg2"/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PPT世界-4-2"/>
            <p:cNvSpPr/>
            <p:nvPr/>
          </p:nvSpPr>
          <p:spPr>
            <a:xfrm>
              <a:off x="8126496" y="4956734"/>
              <a:ext cx="2073112" cy="6392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457200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2400" dirty="0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24c02</a:t>
              </a:r>
              <a:r>
                <a:rPr lang="zh-CN" altLang="en-US" sz="2400" dirty="0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芯片</a:t>
              </a:r>
              <a:endParaRPr lang="zh-CN" altLang="en-US" sz="240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PT世界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6769" y="519523"/>
            <a:ext cx="1127858" cy="280440"/>
          </a:xfrm>
          <a:prstGeom prst="rect">
            <a:avLst/>
          </a:prstGeom>
        </p:spPr>
      </p:pic>
      <p:pic>
        <p:nvPicPr>
          <p:cNvPr id="38" name="PPT世界-2" descr="文本, 信件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3" b="112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PPT世界-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8" name="任意多边形: 形状 47"/>
          <p:cNvSpPr/>
          <p:nvPr/>
        </p:nvSpPr>
        <p:spPr>
          <a:xfrm rot="5400000">
            <a:off x="8781374" y="-426265"/>
            <a:ext cx="2024349" cy="2876880"/>
          </a:xfrm>
          <a:custGeom>
            <a:avLst/>
            <a:gdLst>
              <a:gd name="connsiteX0" fmla="*/ 0 w 2024349"/>
              <a:gd name="connsiteY0" fmla="*/ 2290972 h 2876880"/>
              <a:gd name="connsiteX1" fmla="*/ 0 w 2024349"/>
              <a:gd name="connsiteY1" fmla="*/ 585908 h 2876880"/>
              <a:gd name="connsiteX2" fmla="*/ 585908 w 2024349"/>
              <a:gd name="connsiteY2" fmla="*/ 0 h 2876880"/>
              <a:gd name="connsiteX3" fmla="*/ 2024349 w 2024349"/>
              <a:gd name="connsiteY3" fmla="*/ 1438440 h 2876880"/>
              <a:gd name="connsiteX4" fmla="*/ 585908 w 2024349"/>
              <a:gd name="connsiteY4" fmla="*/ 2876880 h 287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349" h="2876880">
                <a:moveTo>
                  <a:pt x="0" y="2290972"/>
                </a:moveTo>
                <a:lnTo>
                  <a:pt x="0" y="585908"/>
                </a:lnTo>
                <a:lnTo>
                  <a:pt x="585908" y="0"/>
                </a:lnTo>
                <a:lnTo>
                  <a:pt x="2024349" y="1438440"/>
                </a:lnTo>
                <a:lnTo>
                  <a:pt x="585908" y="2876880"/>
                </a:lnTo>
                <a:close/>
              </a:path>
            </a:pathLst>
          </a:cu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1" name="PPT世界-5"/>
          <p:cNvSpPr/>
          <p:nvPr userDrawn="1"/>
        </p:nvSpPr>
        <p:spPr>
          <a:xfrm rot="10800000" flipH="1">
            <a:off x="8763202" y="2136047"/>
            <a:ext cx="671877" cy="671876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2" name="PPT世界-6"/>
          <p:cNvSpPr/>
          <p:nvPr userDrawn="1"/>
        </p:nvSpPr>
        <p:spPr>
          <a:xfrm rot="10800000" flipH="1">
            <a:off x="10428753" y="3418860"/>
            <a:ext cx="224702" cy="224701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5" name="PPT世界-9"/>
          <p:cNvSpPr/>
          <p:nvPr/>
        </p:nvSpPr>
        <p:spPr>
          <a:xfrm flipH="1">
            <a:off x="226336" y="6599706"/>
            <a:ext cx="122286" cy="122286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4" name="任意多边形: 形状 43"/>
          <p:cNvSpPr/>
          <p:nvPr/>
        </p:nvSpPr>
        <p:spPr>
          <a:xfrm>
            <a:off x="0" y="0"/>
            <a:ext cx="9347200" cy="6858000"/>
          </a:xfrm>
          <a:custGeom>
            <a:avLst/>
            <a:gdLst>
              <a:gd name="connsiteX0" fmla="*/ 2387604 w 9347200"/>
              <a:gd name="connsiteY0" fmla="*/ 0 h 6858000"/>
              <a:gd name="connsiteX1" fmla="*/ 5918199 w 9347200"/>
              <a:gd name="connsiteY1" fmla="*/ 0 h 6858000"/>
              <a:gd name="connsiteX2" fmla="*/ 9347200 w 9347200"/>
              <a:gd name="connsiteY2" fmla="*/ 3429001 h 6858000"/>
              <a:gd name="connsiteX3" fmla="*/ 5918201 w 9347200"/>
              <a:gd name="connsiteY3" fmla="*/ 6858000 h 6858000"/>
              <a:gd name="connsiteX4" fmla="*/ 2387602 w 9347200"/>
              <a:gd name="connsiteY4" fmla="*/ 6858000 h 6858000"/>
              <a:gd name="connsiteX5" fmla="*/ 0 w 9347200"/>
              <a:gd name="connsiteY5" fmla="*/ 4470399 h 6858000"/>
              <a:gd name="connsiteX6" fmla="*/ 0 w 9347200"/>
              <a:gd name="connsiteY6" fmla="*/ 2387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47200" h="6858000">
                <a:moveTo>
                  <a:pt x="2387604" y="0"/>
                </a:moveTo>
                <a:lnTo>
                  <a:pt x="5918199" y="0"/>
                </a:lnTo>
                <a:lnTo>
                  <a:pt x="9347200" y="3429001"/>
                </a:lnTo>
                <a:lnTo>
                  <a:pt x="5918201" y="6858000"/>
                </a:lnTo>
                <a:lnTo>
                  <a:pt x="2387602" y="6858000"/>
                </a:lnTo>
                <a:lnTo>
                  <a:pt x="0" y="4470399"/>
                </a:lnTo>
                <a:lnTo>
                  <a:pt x="0" y="2387604"/>
                </a:lnTo>
                <a:close/>
              </a:path>
            </a:pathLst>
          </a:custGeom>
          <a:gradFill>
            <a:gsLst>
              <a:gs pos="0">
                <a:srgbClr val="FA920D">
                  <a:alpha val="1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6" name="任意多边形: 形状 45"/>
          <p:cNvSpPr/>
          <p:nvPr/>
        </p:nvSpPr>
        <p:spPr>
          <a:xfrm>
            <a:off x="371310" y="0"/>
            <a:ext cx="7563183" cy="6858000"/>
          </a:xfrm>
          <a:custGeom>
            <a:avLst/>
            <a:gdLst>
              <a:gd name="connsiteX0" fmla="*/ 3429003 w 7563183"/>
              <a:gd name="connsiteY0" fmla="*/ 0 h 6858000"/>
              <a:gd name="connsiteX1" fmla="*/ 4134181 w 7563183"/>
              <a:gd name="connsiteY1" fmla="*/ 0 h 6858000"/>
              <a:gd name="connsiteX2" fmla="*/ 7563183 w 7563183"/>
              <a:gd name="connsiteY2" fmla="*/ 3429002 h 6858000"/>
              <a:gd name="connsiteX3" fmla="*/ 4134185 w 7563183"/>
              <a:gd name="connsiteY3" fmla="*/ 6858000 h 6858000"/>
              <a:gd name="connsiteX4" fmla="*/ 3429000 w 7563183"/>
              <a:gd name="connsiteY4" fmla="*/ 6858000 h 6858000"/>
              <a:gd name="connsiteX5" fmla="*/ 0 w 7563183"/>
              <a:gd name="connsiteY5" fmla="*/ 34290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63183" h="6858000">
                <a:moveTo>
                  <a:pt x="3429003" y="0"/>
                </a:moveTo>
                <a:lnTo>
                  <a:pt x="4134181" y="0"/>
                </a:lnTo>
                <a:lnTo>
                  <a:pt x="7563183" y="3429002"/>
                </a:lnTo>
                <a:lnTo>
                  <a:pt x="4134185" y="6858000"/>
                </a:lnTo>
                <a:lnTo>
                  <a:pt x="3429000" y="6858000"/>
                </a:lnTo>
                <a:lnTo>
                  <a:pt x="0" y="3429002"/>
                </a:lnTo>
                <a:close/>
              </a:path>
            </a:pathLst>
          </a:custGeom>
          <a:gradFill>
            <a:gsLst>
              <a:gs pos="0">
                <a:srgbClr val="FA920D">
                  <a:alpha val="60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2" name="任意多边形: 形状 41"/>
          <p:cNvSpPr/>
          <p:nvPr/>
        </p:nvSpPr>
        <p:spPr>
          <a:xfrm>
            <a:off x="0" y="0"/>
            <a:ext cx="8568584" cy="6858000"/>
          </a:xfrm>
          <a:custGeom>
            <a:avLst/>
            <a:gdLst>
              <a:gd name="connsiteX0" fmla="*/ 3166216 w 8568584"/>
              <a:gd name="connsiteY0" fmla="*/ 0 h 6858000"/>
              <a:gd name="connsiteX1" fmla="*/ 5139584 w 8568584"/>
              <a:gd name="connsiteY1" fmla="*/ 0 h 6858000"/>
              <a:gd name="connsiteX2" fmla="*/ 8568584 w 8568584"/>
              <a:gd name="connsiteY2" fmla="*/ 3429000 h 6858000"/>
              <a:gd name="connsiteX3" fmla="*/ 5139584 w 8568584"/>
              <a:gd name="connsiteY3" fmla="*/ 6858000 h 6858000"/>
              <a:gd name="connsiteX4" fmla="*/ 3166217 w 8568584"/>
              <a:gd name="connsiteY4" fmla="*/ 6858000 h 6858000"/>
              <a:gd name="connsiteX5" fmla="*/ 0 w 8568584"/>
              <a:gd name="connsiteY5" fmla="*/ 3691785 h 6858000"/>
              <a:gd name="connsiteX6" fmla="*/ 0 w 8568584"/>
              <a:gd name="connsiteY6" fmla="*/ 3166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8584" h="6858000">
                <a:moveTo>
                  <a:pt x="3166216" y="0"/>
                </a:moveTo>
                <a:lnTo>
                  <a:pt x="5139584" y="0"/>
                </a:lnTo>
                <a:lnTo>
                  <a:pt x="8568584" y="3429000"/>
                </a:lnTo>
                <a:lnTo>
                  <a:pt x="5139584" y="6858000"/>
                </a:lnTo>
                <a:lnTo>
                  <a:pt x="3166217" y="6858000"/>
                </a:lnTo>
                <a:lnTo>
                  <a:pt x="0" y="3691785"/>
                </a:lnTo>
                <a:lnTo>
                  <a:pt x="0" y="3166215"/>
                </a:lnTo>
                <a:close/>
              </a:path>
            </a:pathLst>
          </a:custGeom>
          <a:noFill/>
          <a:ln w="1270" cap="flat" cmpd="sng" algn="ctr">
            <a:gradFill>
              <a:gsLst>
                <a:gs pos="0">
                  <a:srgbClr val="4472C4">
                    <a:lumMod val="5000"/>
                    <a:lumOff val="95000"/>
                  </a:srgbClr>
                </a:gs>
                <a:gs pos="59000">
                  <a:sysClr val="window" lastClr="FFFFFF">
                    <a:alpha val="0"/>
                  </a:sys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25" name="PPT世界-13"/>
          <p:cNvGrpSpPr/>
          <p:nvPr/>
        </p:nvGrpSpPr>
        <p:grpSpPr>
          <a:xfrm>
            <a:off x="7427121" y="387492"/>
            <a:ext cx="2120900" cy="1750609"/>
            <a:chOff x="9370221" y="387492"/>
            <a:chExt cx="2120900" cy="1750609"/>
          </a:xfrm>
        </p:grpSpPr>
        <p:cxnSp>
          <p:nvCxnSpPr>
            <p:cNvPr id="26" name="PPT世界-13-1"/>
            <p:cNvCxnSpPr/>
            <p:nvPr/>
          </p:nvCxnSpPr>
          <p:spPr>
            <a:xfrm flipV="1">
              <a:off x="9370221" y="387492"/>
              <a:ext cx="2120900" cy="1750609"/>
            </a:xfrm>
            <a:prstGeom prst="line">
              <a:avLst/>
            </a:prstGeom>
            <a:ln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PT世界-13-2"/>
            <p:cNvCxnSpPr/>
            <p:nvPr/>
          </p:nvCxnSpPr>
          <p:spPr>
            <a:xfrm flipV="1">
              <a:off x="9536104" y="1117600"/>
              <a:ext cx="517248" cy="426942"/>
            </a:xfrm>
            <a:prstGeom prst="line">
              <a:avLst/>
            </a:prstGeom>
            <a:ln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PPT世界-14-1"/>
          <p:cNvCxnSpPr/>
          <p:nvPr/>
        </p:nvCxnSpPr>
        <p:spPr>
          <a:xfrm flipH="1">
            <a:off x="-634186" y="4561693"/>
            <a:ext cx="2120900" cy="1750609"/>
          </a:xfrm>
          <a:prstGeom prst="line">
            <a:avLst/>
          </a:prstGeom>
          <a:ln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PT世界-14-2"/>
          <p:cNvCxnSpPr/>
          <p:nvPr/>
        </p:nvCxnSpPr>
        <p:spPr>
          <a:xfrm flipH="1">
            <a:off x="803583" y="5155252"/>
            <a:ext cx="517248" cy="426942"/>
          </a:xfrm>
          <a:prstGeom prst="line">
            <a:avLst/>
          </a:prstGeom>
          <a:ln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任意多边形: 形状 38"/>
          <p:cNvSpPr/>
          <p:nvPr/>
        </p:nvSpPr>
        <p:spPr>
          <a:xfrm rot="10800000" flipH="1">
            <a:off x="0" y="0"/>
            <a:ext cx="722226" cy="722226"/>
          </a:xfrm>
          <a:custGeom>
            <a:avLst/>
            <a:gdLst>
              <a:gd name="connsiteX0" fmla="*/ 0 w 722226"/>
              <a:gd name="connsiteY0" fmla="*/ 722226 h 722226"/>
              <a:gd name="connsiteX1" fmla="*/ 722226 w 722226"/>
              <a:gd name="connsiteY1" fmla="*/ 722226 h 722226"/>
              <a:gd name="connsiteX2" fmla="*/ 0 w 722226"/>
              <a:gd name="connsiteY2" fmla="*/ 0 h 72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26" h="722226">
                <a:moveTo>
                  <a:pt x="0" y="722226"/>
                </a:moveTo>
                <a:lnTo>
                  <a:pt x="722226" y="72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52" name="PPT世界-16"/>
          <p:cNvSpPr/>
          <p:nvPr/>
        </p:nvSpPr>
        <p:spPr>
          <a:xfrm rot="10800000" flipH="1">
            <a:off x="7464264" y="5422301"/>
            <a:ext cx="671877" cy="671876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49" name="PPT世界-17"/>
          <p:cNvGrpSpPr/>
          <p:nvPr/>
        </p:nvGrpSpPr>
        <p:grpSpPr>
          <a:xfrm>
            <a:off x="3248814" y="1479813"/>
            <a:ext cx="1808172" cy="1599724"/>
            <a:chOff x="3507532" y="2699601"/>
            <a:chExt cx="1221341" cy="1080544"/>
          </a:xfrm>
        </p:grpSpPr>
        <p:sp>
          <p:nvSpPr>
            <p:cNvPr id="56" name="PPT世界-17-1"/>
            <p:cNvSpPr/>
            <p:nvPr/>
          </p:nvSpPr>
          <p:spPr>
            <a:xfrm>
              <a:off x="3577931" y="2699601"/>
              <a:ext cx="1080544" cy="1080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800" dirty="0">
                <a:solidFill>
                  <a:schemeClr val="l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57" name="PPT世界-17-2"/>
            <p:cNvSpPr txBox="1"/>
            <p:nvPr/>
          </p:nvSpPr>
          <p:spPr>
            <a:xfrm>
              <a:off x="3507532" y="2834488"/>
              <a:ext cx="1221341" cy="810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A920D"/>
                      </a:gs>
                      <a:gs pos="100000">
                        <a:srgbClr val="FA920D"/>
                      </a:gs>
                    </a:gsLst>
                    <a:lin ang="5400000" scaled="0"/>
                  </a:gradFill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02</a:t>
              </a:r>
              <a:endParaRPr kumimoji="0" lang="zh-CN" altLang="en-US" sz="72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A920D"/>
                    </a:gs>
                    <a:gs pos="100000">
                      <a:srgbClr val="FA920D"/>
                    </a:gs>
                  </a:gsLst>
                  <a:lin ang="5400000" scaled="0"/>
                </a:gra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58" name="PPT世界-18"/>
          <p:cNvGrpSpPr/>
          <p:nvPr/>
        </p:nvGrpSpPr>
        <p:grpSpPr>
          <a:xfrm>
            <a:off x="1918987" y="3589903"/>
            <a:ext cx="4415137" cy="1371963"/>
            <a:chOff x="3544965" y="3722308"/>
            <a:chExt cx="5059830" cy="1371963"/>
          </a:xfrm>
        </p:grpSpPr>
        <p:sp>
          <p:nvSpPr>
            <p:cNvPr id="59" name="PPT世界-18-1"/>
            <p:cNvSpPr txBox="1"/>
            <p:nvPr/>
          </p:nvSpPr>
          <p:spPr>
            <a:xfrm>
              <a:off x="4303431" y="3722308"/>
              <a:ext cx="36032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实现方案</a:t>
              </a:r>
              <a:endParaRPr kumimoji="0" lang="zh-CN" altLang="en-US" sz="54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60" name="PPT世界-18-2"/>
            <p:cNvSpPr txBox="1"/>
            <p:nvPr/>
          </p:nvSpPr>
          <p:spPr>
            <a:xfrm>
              <a:off x="3544965" y="4694161"/>
              <a:ext cx="50598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en-US" altLang="zh-CN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Implementation scenario</a:t>
              </a:r>
              <a:endParaRPr lang="en-US" altLang="zh-CN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cxnSp>
        <p:nvCxnSpPr>
          <p:cNvPr id="65" name="PPT世界-19"/>
          <p:cNvCxnSpPr/>
          <p:nvPr/>
        </p:nvCxnSpPr>
        <p:spPr>
          <a:xfrm>
            <a:off x="2105909" y="3360120"/>
            <a:ext cx="409398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任意多边形: 形状 52"/>
          <p:cNvSpPr/>
          <p:nvPr/>
        </p:nvSpPr>
        <p:spPr>
          <a:xfrm rot="5400000">
            <a:off x="10321186" y="4987186"/>
            <a:ext cx="2090732" cy="1650896"/>
          </a:xfrm>
          <a:custGeom>
            <a:avLst/>
            <a:gdLst>
              <a:gd name="connsiteX0" fmla="*/ 0 w 2090732"/>
              <a:gd name="connsiteY0" fmla="*/ 212456 h 1650896"/>
              <a:gd name="connsiteX1" fmla="*/ 212456 w 2090732"/>
              <a:gd name="connsiteY1" fmla="*/ 0 h 1650896"/>
              <a:gd name="connsiteX2" fmla="*/ 2090732 w 2090732"/>
              <a:gd name="connsiteY2" fmla="*/ 0 h 1650896"/>
              <a:gd name="connsiteX3" fmla="*/ 2090732 w 2090732"/>
              <a:gd name="connsiteY3" fmla="*/ 998605 h 1650896"/>
              <a:gd name="connsiteX4" fmla="*/ 1438441 w 2090732"/>
              <a:gd name="connsiteY4" fmla="*/ 1650896 h 165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0732" h="1650896">
                <a:moveTo>
                  <a:pt x="0" y="212456"/>
                </a:moveTo>
                <a:lnTo>
                  <a:pt x="212456" y="0"/>
                </a:lnTo>
                <a:lnTo>
                  <a:pt x="2090732" y="0"/>
                </a:lnTo>
                <a:lnTo>
                  <a:pt x="2090732" y="998605"/>
                </a:lnTo>
                <a:lnTo>
                  <a:pt x="1438441" y="1650896"/>
                </a:lnTo>
                <a:close/>
              </a:path>
            </a:pathLst>
          </a:cu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pic>
        <p:nvPicPr>
          <p:cNvPr id="2" name="图片 1" descr="校标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10" y="233680"/>
            <a:ext cx="1945640" cy="365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" t="25803" r="3070" b="24398"/>
          <a:stretch>
            <a:fillRect/>
          </a:stretch>
        </p:blipFill>
        <p:spPr>
          <a:xfrm>
            <a:off x="3955415" y="140335"/>
            <a:ext cx="2002790" cy="788035"/>
          </a:xfrm>
          <a:prstGeom prst="rect">
            <a:avLst/>
          </a:prstGeom>
        </p:spPr>
      </p:pic>
      <p:pic>
        <p:nvPicPr>
          <p:cNvPr id="49" name="图片 48" descr="校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15" y="276225"/>
            <a:ext cx="2630170" cy="493395"/>
          </a:xfrm>
          <a:prstGeom prst="rect">
            <a:avLst/>
          </a:prstGeom>
        </p:spPr>
      </p:pic>
      <p:sp>
        <p:nvSpPr>
          <p:cNvPr id="50" name="任意多边形: 形状 49"/>
          <p:cNvSpPr/>
          <p:nvPr/>
        </p:nvSpPr>
        <p:spPr>
          <a:xfrm>
            <a:off x="0" y="0"/>
            <a:ext cx="1013727" cy="1182671"/>
          </a:xfrm>
          <a:custGeom>
            <a:avLst/>
            <a:gdLst>
              <a:gd name="connsiteX0" fmla="*/ 271420 w 1013727"/>
              <a:gd name="connsiteY0" fmla="*/ 0 h 1182671"/>
              <a:gd name="connsiteX1" fmla="*/ 472716 w 1013727"/>
              <a:gd name="connsiteY1" fmla="*/ 0 h 1182671"/>
              <a:gd name="connsiteX2" fmla="*/ 1013727 w 1013727"/>
              <a:gd name="connsiteY2" fmla="*/ 541012 h 1182671"/>
              <a:gd name="connsiteX3" fmla="*/ 372068 w 1013727"/>
              <a:gd name="connsiteY3" fmla="*/ 1182671 h 1182671"/>
              <a:gd name="connsiteX4" fmla="*/ 0 w 1013727"/>
              <a:gd name="connsiteY4" fmla="*/ 810604 h 1182671"/>
              <a:gd name="connsiteX5" fmla="*/ 0 w 1013727"/>
              <a:gd name="connsiteY5" fmla="*/ 271420 h 118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3727" h="1182671">
                <a:moveTo>
                  <a:pt x="271420" y="0"/>
                </a:moveTo>
                <a:lnTo>
                  <a:pt x="472716" y="0"/>
                </a:lnTo>
                <a:lnTo>
                  <a:pt x="1013727" y="541012"/>
                </a:lnTo>
                <a:lnTo>
                  <a:pt x="372068" y="1182671"/>
                </a:lnTo>
                <a:lnTo>
                  <a:pt x="0" y="810604"/>
                </a:lnTo>
                <a:lnTo>
                  <a:pt x="0" y="271420"/>
                </a:lnTo>
                <a:close/>
              </a:path>
            </a:pathLst>
          </a:custGeom>
          <a:gradFill>
            <a:gsLst>
              <a:gs pos="0">
                <a:srgbClr val="FA920D">
                  <a:alpha val="60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9" y="1130904"/>
            <a:ext cx="7365112" cy="52628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84000" y="1371600"/>
            <a:ext cx="3924300" cy="369332"/>
          </a:xfrm>
          <a:prstGeom prst="rect">
            <a:avLst/>
          </a:prstGeom>
          <a:noFill/>
        </p:spPr>
        <p:txBody>
          <a:bodyPr wrap="square" spcCol="432000" rtlCol="0" anchor="ctr" anchorCtr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、开机显示姓名学号</a:t>
            </a:r>
            <a:r>
              <a:rPr lang="en-US" altLang="zh-CN" dirty="0"/>
              <a:t>3</a:t>
            </a:r>
            <a:r>
              <a:rPr lang="zh-CN" altLang="en-US" dirty="0"/>
              <a:t>秒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884000" y="1968460"/>
            <a:ext cx="3924300" cy="369332"/>
          </a:xfrm>
          <a:prstGeom prst="rect">
            <a:avLst/>
          </a:prstGeom>
          <a:noFill/>
        </p:spPr>
        <p:txBody>
          <a:bodyPr wrap="square" spcCol="432000" rtlCol="0" anchor="ctr" anchorCtr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、显示当前温度，设置温度上下限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884000" y="2565320"/>
            <a:ext cx="3924300" cy="646331"/>
          </a:xfrm>
          <a:prstGeom prst="rect">
            <a:avLst/>
          </a:prstGeom>
          <a:noFill/>
        </p:spPr>
        <p:txBody>
          <a:bodyPr wrap="square" spcCol="432000" rtlCol="0" anchor="ctr" anchorCtr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、当温度和湿度超过上下限时启动继电器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884000" y="3439179"/>
            <a:ext cx="3924300" cy="646331"/>
          </a:xfrm>
          <a:prstGeom prst="rect">
            <a:avLst/>
          </a:prstGeom>
          <a:noFill/>
        </p:spPr>
        <p:txBody>
          <a:bodyPr wrap="square" spcCol="432000" rtlCol="0" anchor="ctr" anchorCtr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、通过矩阵键盘调节温度、湿度上下限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884000" y="4313038"/>
            <a:ext cx="3924300" cy="646331"/>
          </a:xfrm>
          <a:prstGeom prst="rect">
            <a:avLst/>
          </a:prstGeom>
          <a:noFill/>
        </p:spPr>
        <p:txBody>
          <a:bodyPr wrap="square" spcCol="432000" rtlCol="0" anchor="ctr" anchorCtr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、单片机与电脑进行通信显示当前的温湿度信息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884000" y="5145037"/>
            <a:ext cx="3924300" cy="646331"/>
          </a:xfrm>
          <a:prstGeom prst="rect">
            <a:avLst/>
          </a:prstGeom>
          <a:noFill/>
        </p:spPr>
        <p:txBody>
          <a:bodyPr wrap="square" spcCol="432000" rtlCol="0" anchor="ctr" anchorCtr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、通过</a:t>
            </a:r>
            <a:r>
              <a:rPr lang="en-US" altLang="zh-CN" dirty="0"/>
              <a:t>ESP8266wifi</a:t>
            </a:r>
            <a:r>
              <a:rPr lang="zh-CN" altLang="en-US" dirty="0"/>
              <a:t>模块上传数据至</a:t>
            </a:r>
            <a:r>
              <a:rPr lang="en-US" altLang="zh-CN" dirty="0" err="1"/>
              <a:t>onenet</a:t>
            </a:r>
            <a:r>
              <a:rPr lang="zh-CN" altLang="en-US" dirty="0"/>
              <a:t>云平台并进行可视化展示</a:t>
            </a:r>
            <a:endParaRPr lang="en-US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7884000" y="5974318"/>
            <a:ext cx="3924300" cy="369332"/>
          </a:xfrm>
          <a:prstGeom prst="rect">
            <a:avLst/>
          </a:prstGeom>
          <a:noFill/>
        </p:spPr>
        <p:txBody>
          <a:bodyPr wrap="square" spcCol="432000" rtlCol="0" anchor="ctr" anchorCtr="0">
            <a:spAutoFit/>
          </a:bodyPr>
          <a:lstStyle/>
          <a:p>
            <a:r>
              <a:rPr lang="en-US" altLang="zh-CN" dirty="0"/>
              <a:t>7</a:t>
            </a:r>
            <a:r>
              <a:rPr lang="zh-CN" altLang="en-US" dirty="0"/>
              <a:t>、微信小程序后台监测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PT世界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6769" y="519523"/>
            <a:ext cx="1127858" cy="280440"/>
          </a:xfrm>
          <a:prstGeom prst="rect">
            <a:avLst/>
          </a:prstGeom>
        </p:spPr>
      </p:pic>
      <p:pic>
        <p:nvPicPr>
          <p:cNvPr id="38" name="PPT世界-2" descr="文本, 信件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3" b="112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PPT世界-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8" name="任意多边形: 形状 47"/>
          <p:cNvSpPr/>
          <p:nvPr/>
        </p:nvSpPr>
        <p:spPr>
          <a:xfrm rot="5400000">
            <a:off x="8781374" y="-426265"/>
            <a:ext cx="2024349" cy="2876880"/>
          </a:xfrm>
          <a:custGeom>
            <a:avLst/>
            <a:gdLst>
              <a:gd name="connsiteX0" fmla="*/ 0 w 2024349"/>
              <a:gd name="connsiteY0" fmla="*/ 2290972 h 2876880"/>
              <a:gd name="connsiteX1" fmla="*/ 0 w 2024349"/>
              <a:gd name="connsiteY1" fmla="*/ 585908 h 2876880"/>
              <a:gd name="connsiteX2" fmla="*/ 585908 w 2024349"/>
              <a:gd name="connsiteY2" fmla="*/ 0 h 2876880"/>
              <a:gd name="connsiteX3" fmla="*/ 2024349 w 2024349"/>
              <a:gd name="connsiteY3" fmla="*/ 1438440 h 2876880"/>
              <a:gd name="connsiteX4" fmla="*/ 585908 w 2024349"/>
              <a:gd name="connsiteY4" fmla="*/ 2876880 h 287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349" h="2876880">
                <a:moveTo>
                  <a:pt x="0" y="2290972"/>
                </a:moveTo>
                <a:lnTo>
                  <a:pt x="0" y="585908"/>
                </a:lnTo>
                <a:lnTo>
                  <a:pt x="585908" y="0"/>
                </a:lnTo>
                <a:lnTo>
                  <a:pt x="2024349" y="1438440"/>
                </a:lnTo>
                <a:lnTo>
                  <a:pt x="585908" y="2876880"/>
                </a:lnTo>
                <a:close/>
              </a:path>
            </a:pathLst>
          </a:cu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1" name="PPT世界-5"/>
          <p:cNvSpPr/>
          <p:nvPr userDrawn="1"/>
        </p:nvSpPr>
        <p:spPr>
          <a:xfrm rot="10800000" flipH="1">
            <a:off x="8763202" y="2136047"/>
            <a:ext cx="671877" cy="671876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2" name="PPT世界-6"/>
          <p:cNvSpPr/>
          <p:nvPr userDrawn="1"/>
        </p:nvSpPr>
        <p:spPr>
          <a:xfrm rot="10800000" flipH="1">
            <a:off x="10428753" y="3418860"/>
            <a:ext cx="224702" cy="224701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5" name="PPT世界-9"/>
          <p:cNvSpPr/>
          <p:nvPr/>
        </p:nvSpPr>
        <p:spPr>
          <a:xfrm flipH="1">
            <a:off x="226336" y="6599706"/>
            <a:ext cx="122286" cy="122286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4" name="任意多边形: 形状 43"/>
          <p:cNvSpPr/>
          <p:nvPr/>
        </p:nvSpPr>
        <p:spPr>
          <a:xfrm>
            <a:off x="0" y="0"/>
            <a:ext cx="9347200" cy="6858000"/>
          </a:xfrm>
          <a:custGeom>
            <a:avLst/>
            <a:gdLst>
              <a:gd name="connsiteX0" fmla="*/ 2387604 w 9347200"/>
              <a:gd name="connsiteY0" fmla="*/ 0 h 6858000"/>
              <a:gd name="connsiteX1" fmla="*/ 5918199 w 9347200"/>
              <a:gd name="connsiteY1" fmla="*/ 0 h 6858000"/>
              <a:gd name="connsiteX2" fmla="*/ 9347200 w 9347200"/>
              <a:gd name="connsiteY2" fmla="*/ 3429001 h 6858000"/>
              <a:gd name="connsiteX3" fmla="*/ 5918201 w 9347200"/>
              <a:gd name="connsiteY3" fmla="*/ 6858000 h 6858000"/>
              <a:gd name="connsiteX4" fmla="*/ 2387602 w 9347200"/>
              <a:gd name="connsiteY4" fmla="*/ 6858000 h 6858000"/>
              <a:gd name="connsiteX5" fmla="*/ 0 w 9347200"/>
              <a:gd name="connsiteY5" fmla="*/ 4470399 h 6858000"/>
              <a:gd name="connsiteX6" fmla="*/ 0 w 9347200"/>
              <a:gd name="connsiteY6" fmla="*/ 2387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47200" h="6858000">
                <a:moveTo>
                  <a:pt x="2387604" y="0"/>
                </a:moveTo>
                <a:lnTo>
                  <a:pt x="5918199" y="0"/>
                </a:lnTo>
                <a:lnTo>
                  <a:pt x="9347200" y="3429001"/>
                </a:lnTo>
                <a:lnTo>
                  <a:pt x="5918201" y="6858000"/>
                </a:lnTo>
                <a:lnTo>
                  <a:pt x="2387602" y="6858000"/>
                </a:lnTo>
                <a:lnTo>
                  <a:pt x="0" y="4470399"/>
                </a:lnTo>
                <a:lnTo>
                  <a:pt x="0" y="2387604"/>
                </a:lnTo>
                <a:close/>
              </a:path>
            </a:pathLst>
          </a:custGeom>
          <a:gradFill>
            <a:gsLst>
              <a:gs pos="0">
                <a:srgbClr val="FA920D">
                  <a:alpha val="1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6" name="任意多边形: 形状 45"/>
          <p:cNvSpPr/>
          <p:nvPr/>
        </p:nvSpPr>
        <p:spPr>
          <a:xfrm>
            <a:off x="371310" y="0"/>
            <a:ext cx="7563183" cy="6858000"/>
          </a:xfrm>
          <a:custGeom>
            <a:avLst/>
            <a:gdLst>
              <a:gd name="connsiteX0" fmla="*/ 3429003 w 7563183"/>
              <a:gd name="connsiteY0" fmla="*/ 0 h 6858000"/>
              <a:gd name="connsiteX1" fmla="*/ 4134181 w 7563183"/>
              <a:gd name="connsiteY1" fmla="*/ 0 h 6858000"/>
              <a:gd name="connsiteX2" fmla="*/ 7563183 w 7563183"/>
              <a:gd name="connsiteY2" fmla="*/ 3429002 h 6858000"/>
              <a:gd name="connsiteX3" fmla="*/ 4134185 w 7563183"/>
              <a:gd name="connsiteY3" fmla="*/ 6858000 h 6858000"/>
              <a:gd name="connsiteX4" fmla="*/ 3429000 w 7563183"/>
              <a:gd name="connsiteY4" fmla="*/ 6858000 h 6858000"/>
              <a:gd name="connsiteX5" fmla="*/ 0 w 7563183"/>
              <a:gd name="connsiteY5" fmla="*/ 34290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63183" h="6858000">
                <a:moveTo>
                  <a:pt x="3429003" y="0"/>
                </a:moveTo>
                <a:lnTo>
                  <a:pt x="4134181" y="0"/>
                </a:lnTo>
                <a:lnTo>
                  <a:pt x="7563183" y="3429002"/>
                </a:lnTo>
                <a:lnTo>
                  <a:pt x="4134185" y="6858000"/>
                </a:lnTo>
                <a:lnTo>
                  <a:pt x="3429000" y="6858000"/>
                </a:lnTo>
                <a:lnTo>
                  <a:pt x="0" y="3429002"/>
                </a:lnTo>
                <a:close/>
              </a:path>
            </a:pathLst>
          </a:custGeom>
          <a:gradFill>
            <a:gsLst>
              <a:gs pos="0">
                <a:srgbClr val="FA920D">
                  <a:alpha val="60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2" name="任意多边形: 形状 41"/>
          <p:cNvSpPr/>
          <p:nvPr/>
        </p:nvSpPr>
        <p:spPr>
          <a:xfrm>
            <a:off x="0" y="0"/>
            <a:ext cx="8568584" cy="6858000"/>
          </a:xfrm>
          <a:custGeom>
            <a:avLst/>
            <a:gdLst>
              <a:gd name="connsiteX0" fmla="*/ 3166216 w 8568584"/>
              <a:gd name="connsiteY0" fmla="*/ 0 h 6858000"/>
              <a:gd name="connsiteX1" fmla="*/ 5139584 w 8568584"/>
              <a:gd name="connsiteY1" fmla="*/ 0 h 6858000"/>
              <a:gd name="connsiteX2" fmla="*/ 8568584 w 8568584"/>
              <a:gd name="connsiteY2" fmla="*/ 3429000 h 6858000"/>
              <a:gd name="connsiteX3" fmla="*/ 5139584 w 8568584"/>
              <a:gd name="connsiteY3" fmla="*/ 6858000 h 6858000"/>
              <a:gd name="connsiteX4" fmla="*/ 3166217 w 8568584"/>
              <a:gd name="connsiteY4" fmla="*/ 6858000 h 6858000"/>
              <a:gd name="connsiteX5" fmla="*/ 0 w 8568584"/>
              <a:gd name="connsiteY5" fmla="*/ 3691785 h 6858000"/>
              <a:gd name="connsiteX6" fmla="*/ 0 w 8568584"/>
              <a:gd name="connsiteY6" fmla="*/ 31662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8584" h="6858000">
                <a:moveTo>
                  <a:pt x="3166216" y="0"/>
                </a:moveTo>
                <a:lnTo>
                  <a:pt x="5139584" y="0"/>
                </a:lnTo>
                <a:lnTo>
                  <a:pt x="8568584" y="3429000"/>
                </a:lnTo>
                <a:lnTo>
                  <a:pt x="5139584" y="6858000"/>
                </a:lnTo>
                <a:lnTo>
                  <a:pt x="3166217" y="6858000"/>
                </a:lnTo>
                <a:lnTo>
                  <a:pt x="0" y="3691785"/>
                </a:lnTo>
                <a:lnTo>
                  <a:pt x="0" y="3166215"/>
                </a:lnTo>
                <a:close/>
              </a:path>
            </a:pathLst>
          </a:custGeom>
          <a:noFill/>
          <a:ln w="1270" cap="flat" cmpd="sng" algn="ctr">
            <a:gradFill>
              <a:gsLst>
                <a:gs pos="0">
                  <a:srgbClr val="4472C4">
                    <a:lumMod val="5000"/>
                    <a:lumOff val="95000"/>
                  </a:srgbClr>
                </a:gs>
                <a:gs pos="59000">
                  <a:sysClr val="window" lastClr="FFFFFF">
                    <a:alpha val="0"/>
                  </a:sys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25" name="PPT世界-13"/>
          <p:cNvGrpSpPr/>
          <p:nvPr/>
        </p:nvGrpSpPr>
        <p:grpSpPr>
          <a:xfrm>
            <a:off x="7427121" y="387492"/>
            <a:ext cx="2120900" cy="1750609"/>
            <a:chOff x="9370221" y="387492"/>
            <a:chExt cx="2120900" cy="1750609"/>
          </a:xfrm>
        </p:grpSpPr>
        <p:cxnSp>
          <p:nvCxnSpPr>
            <p:cNvPr id="26" name="PPT世界-13-1"/>
            <p:cNvCxnSpPr/>
            <p:nvPr/>
          </p:nvCxnSpPr>
          <p:spPr>
            <a:xfrm flipV="1">
              <a:off x="9370221" y="387492"/>
              <a:ext cx="2120900" cy="1750609"/>
            </a:xfrm>
            <a:prstGeom prst="line">
              <a:avLst/>
            </a:prstGeom>
            <a:ln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PT世界-13-2"/>
            <p:cNvCxnSpPr/>
            <p:nvPr/>
          </p:nvCxnSpPr>
          <p:spPr>
            <a:xfrm flipV="1">
              <a:off x="9536104" y="1117600"/>
              <a:ext cx="517248" cy="426942"/>
            </a:xfrm>
            <a:prstGeom prst="line">
              <a:avLst/>
            </a:prstGeom>
            <a:ln>
              <a:solidFill>
                <a:srgbClr val="00B050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PPT世界-14-1"/>
          <p:cNvCxnSpPr/>
          <p:nvPr/>
        </p:nvCxnSpPr>
        <p:spPr>
          <a:xfrm flipH="1">
            <a:off x="-634186" y="4561693"/>
            <a:ext cx="2120900" cy="1750609"/>
          </a:xfrm>
          <a:prstGeom prst="line">
            <a:avLst/>
          </a:prstGeom>
          <a:ln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PPT世界-14-2"/>
          <p:cNvCxnSpPr/>
          <p:nvPr/>
        </p:nvCxnSpPr>
        <p:spPr>
          <a:xfrm flipH="1">
            <a:off x="803583" y="5155252"/>
            <a:ext cx="517248" cy="426942"/>
          </a:xfrm>
          <a:prstGeom prst="line">
            <a:avLst/>
          </a:prstGeom>
          <a:ln>
            <a:solidFill>
              <a:srgbClr val="00B050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任意多边形: 形状 38"/>
          <p:cNvSpPr/>
          <p:nvPr/>
        </p:nvSpPr>
        <p:spPr>
          <a:xfrm rot="10800000" flipH="1">
            <a:off x="0" y="0"/>
            <a:ext cx="722226" cy="722226"/>
          </a:xfrm>
          <a:custGeom>
            <a:avLst/>
            <a:gdLst>
              <a:gd name="connsiteX0" fmla="*/ 0 w 722226"/>
              <a:gd name="connsiteY0" fmla="*/ 722226 h 722226"/>
              <a:gd name="connsiteX1" fmla="*/ 722226 w 722226"/>
              <a:gd name="connsiteY1" fmla="*/ 722226 h 722226"/>
              <a:gd name="connsiteX2" fmla="*/ 0 w 722226"/>
              <a:gd name="connsiteY2" fmla="*/ 0 h 72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26" h="722226">
                <a:moveTo>
                  <a:pt x="0" y="722226"/>
                </a:moveTo>
                <a:lnTo>
                  <a:pt x="722226" y="72222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52" name="PPT世界-16"/>
          <p:cNvSpPr/>
          <p:nvPr/>
        </p:nvSpPr>
        <p:spPr>
          <a:xfrm rot="10800000" flipH="1">
            <a:off x="7464264" y="5422301"/>
            <a:ext cx="671877" cy="671876"/>
          </a:xfrm>
          <a:prstGeom prst="diamond">
            <a:avLst/>
          </a:pr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49" name="PPT世界-17"/>
          <p:cNvGrpSpPr/>
          <p:nvPr/>
        </p:nvGrpSpPr>
        <p:grpSpPr>
          <a:xfrm>
            <a:off x="3248814" y="1479813"/>
            <a:ext cx="1808172" cy="1599724"/>
            <a:chOff x="3507532" y="2699601"/>
            <a:chExt cx="1221341" cy="1080544"/>
          </a:xfrm>
        </p:grpSpPr>
        <p:sp>
          <p:nvSpPr>
            <p:cNvPr id="56" name="PPT世界-17-1"/>
            <p:cNvSpPr/>
            <p:nvPr/>
          </p:nvSpPr>
          <p:spPr>
            <a:xfrm>
              <a:off x="3577931" y="2699601"/>
              <a:ext cx="1080544" cy="10805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4800" dirty="0">
                <a:solidFill>
                  <a:schemeClr val="l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57" name="PPT世界-17-2"/>
            <p:cNvSpPr txBox="1"/>
            <p:nvPr/>
          </p:nvSpPr>
          <p:spPr>
            <a:xfrm>
              <a:off x="3507532" y="2834488"/>
              <a:ext cx="1221341" cy="810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A920D"/>
                      </a:gs>
                      <a:gs pos="100000">
                        <a:srgbClr val="FA920D"/>
                      </a:gs>
                    </a:gsLst>
                    <a:lin ang="5400000" scaled="0"/>
                  </a:gradFill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03</a:t>
              </a:r>
              <a:endParaRPr kumimoji="0" lang="zh-CN" altLang="en-US" sz="720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A920D"/>
                    </a:gs>
                    <a:gs pos="100000">
                      <a:srgbClr val="FA920D"/>
                    </a:gs>
                  </a:gsLst>
                  <a:lin ang="5400000" scaled="0"/>
                </a:gra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58" name="PPT世界-18"/>
          <p:cNvGrpSpPr/>
          <p:nvPr/>
        </p:nvGrpSpPr>
        <p:grpSpPr>
          <a:xfrm>
            <a:off x="2580814" y="3589903"/>
            <a:ext cx="3144347" cy="1370633"/>
            <a:chOff x="4303431" y="3722308"/>
            <a:chExt cx="3603481" cy="1370633"/>
          </a:xfrm>
        </p:grpSpPr>
        <p:sp>
          <p:nvSpPr>
            <p:cNvPr id="59" name="PPT世界-18-1"/>
            <p:cNvSpPr txBox="1"/>
            <p:nvPr/>
          </p:nvSpPr>
          <p:spPr>
            <a:xfrm>
              <a:off x="4303431" y="3722308"/>
              <a:ext cx="36032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硬件连接</a:t>
              </a:r>
              <a:endParaRPr kumimoji="0" lang="zh-CN" altLang="en-US" sz="54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60" name="PPT世界-18-2"/>
            <p:cNvSpPr txBox="1"/>
            <p:nvPr/>
          </p:nvSpPr>
          <p:spPr>
            <a:xfrm>
              <a:off x="4355628" y="4694161"/>
              <a:ext cx="355128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/>
              <a:r>
                <a:rPr lang="en-US" altLang="zh-CN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Hardware connection</a:t>
              </a:r>
              <a:endParaRPr lang="en-US" altLang="zh-CN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cxnSp>
        <p:nvCxnSpPr>
          <p:cNvPr id="65" name="PPT世界-19"/>
          <p:cNvCxnSpPr/>
          <p:nvPr/>
        </p:nvCxnSpPr>
        <p:spPr>
          <a:xfrm>
            <a:off x="2105909" y="3360120"/>
            <a:ext cx="409398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任意多边形: 形状 52"/>
          <p:cNvSpPr/>
          <p:nvPr/>
        </p:nvSpPr>
        <p:spPr>
          <a:xfrm rot="5400000">
            <a:off x="10321186" y="4987186"/>
            <a:ext cx="2090732" cy="1650896"/>
          </a:xfrm>
          <a:custGeom>
            <a:avLst/>
            <a:gdLst>
              <a:gd name="connsiteX0" fmla="*/ 0 w 2090732"/>
              <a:gd name="connsiteY0" fmla="*/ 212456 h 1650896"/>
              <a:gd name="connsiteX1" fmla="*/ 212456 w 2090732"/>
              <a:gd name="connsiteY1" fmla="*/ 0 h 1650896"/>
              <a:gd name="connsiteX2" fmla="*/ 2090732 w 2090732"/>
              <a:gd name="connsiteY2" fmla="*/ 0 h 1650896"/>
              <a:gd name="connsiteX3" fmla="*/ 2090732 w 2090732"/>
              <a:gd name="connsiteY3" fmla="*/ 998605 h 1650896"/>
              <a:gd name="connsiteX4" fmla="*/ 1438441 w 2090732"/>
              <a:gd name="connsiteY4" fmla="*/ 1650896 h 165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0732" h="1650896">
                <a:moveTo>
                  <a:pt x="0" y="212456"/>
                </a:moveTo>
                <a:lnTo>
                  <a:pt x="212456" y="0"/>
                </a:lnTo>
                <a:lnTo>
                  <a:pt x="2090732" y="0"/>
                </a:lnTo>
                <a:lnTo>
                  <a:pt x="2090732" y="998605"/>
                </a:lnTo>
                <a:lnTo>
                  <a:pt x="1438441" y="1650896"/>
                </a:lnTo>
                <a:close/>
              </a:path>
            </a:pathLst>
          </a:custGeom>
          <a:gradFill>
            <a:gsLst>
              <a:gs pos="0">
                <a:srgbClr val="FA920D">
                  <a:alpha val="35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pic>
        <p:nvPicPr>
          <p:cNvPr id="2" name="图片 1" descr="校标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10" y="233680"/>
            <a:ext cx="1945640" cy="365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" t="25803" r="3070" b="24398"/>
          <a:stretch>
            <a:fillRect/>
          </a:stretch>
        </p:blipFill>
        <p:spPr>
          <a:xfrm>
            <a:off x="3955415" y="140335"/>
            <a:ext cx="2002790" cy="788035"/>
          </a:xfrm>
          <a:prstGeom prst="rect">
            <a:avLst/>
          </a:prstGeom>
        </p:spPr>
      </p:pic>
      <p:pic>
        <p:nvPicPr>
          <p:cNvPr id="49" name="图片 48" descr="校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15" y="276225"/>
            <a:ext cx="2630170" cy="493395"/>
          </a:xfrm>
          <a:prstGeom prst="rect">
            <a:avLst/>
          </a:prstGeom>
        </p:spPr>
      </p:pic>
      <p:sp>
        <p:nvSpPr>
          <p:cNvPr id="50" name="任意多边形: 形状 49"/>
          <p:cNvSpPr/>
          <p:nvPr/>
        </p:nvSpPr>
        <p:spPr>
          <a:xfrm>
            <a:off x="0" y="0"/>
            <a:ext cx="1013727" cy="1182671"/>
          </a:xfrm>
          <a:custGeom>
            <a:avLst/>
            <a:gdLst>
              <a:gd name="connsiteX0" fmla="*/ 271420 w 1013727"/>
              <a:gd name="connsiteY0" fmla="*/ 0 h 1182671"/>
              <a:gd name="connsiteX1" fmla="*/ 472716 w 1013727"/>
              <a:gd name="connsiteY1" fmla="*/ 0 h 1182671"/>
              <a:gd name="connsiteX2" fmla="*/ 1013727 w 1013727"/>
              <a:gd name="connsiteY2" fmla="*/ 541012 h 1182671"/>
              <a:gd name="connsiteX3" fmla="*/ 372068 w 1013727"/>
              <a:gd name="connsiteY3" fmla="*/ 1182671 h 1182671"/>
              <a:gd name="connsiteX4" fmla="*/ 0 w 1013727"/>
              <a:gd name="connsiteY4" fmla="*/ 810604 h 1182671"/>
              <a:gd name="connsiteX5" fmla="*/ 0 w 1013727"/>
              <a:gd name="connsiteY5" fmla="*/ 271420 h 118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3727" h="1182671">
                <a:moveTo>
                  <a:pt x="271420" y="0"/>
                </a:moveTo>
                <a:lnTo>
                  <a:pt x="472716" y="0"/>
                </a:lnTo>
                <a:lnTo>
                  <a:pt x="1013727" y="541012"/>
                </a:lnTo>
                <a:lnTo>
                  <a:pt x="372068" y="1182671"/>
                </a:lnTo>
                <a:lnTo>
                  <a:pt x="0" y="810604"/>
                </a:lnTo>
                <a:lnTo>
                  <a:pt x="0" y="271420"/>
                </a:lnTo>
                <a:close/>
              </a:path>
            </a:pathLst>
          </a:custGeom>
          <a:gradFill>
            <a:gsLst>
              <a:gs pos="0">
                <a:srgbClr val="FA920D">
                  <a:alpha val="60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155" y="1355598"/>
            <a:ext cx="8153400" cy="458221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49738" y="3136612"/>
            <a:ext cx="2245862" cy="584775"/>
          </a:xfrm>
          <a:prstGeom prst="rect">
            <a:avLst/>
          </a:prstGeom>
          <a:noFill/>
        </p:spPr>
        <p:txBody>
          <a:bodyPr wrap="square" spcCol="432000" rtlCol="0" anchor="ctr" anchorCtr="0">
            <a:spAutoFit/>
          </a:bodyPr>
          <a:lstStyle/>
          <a:p>
            <a:r>
              <a:rPr lang="zh-CN" altLang="en-US" sz="3200" dirty="0"/>
              <a:t>实物连接图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" t="25803" r="3070" b="24398"/>
          <a:stretch>
            <a:fillRect/>
          </a:stretch>
        </p:blipFill>
        <p:spPr>
          <a:xfrm>
            <a:off x="3955415" y="140335"/>
            <a:ext cx="2002790" cy="788035"/>
          </a:xfrm>
          <a:prstGeom prst="rect">
            <a:avLst/>
          </a:prstGeom>
        </p:spPr>
      </p:pic>
      <p:pic>
        <p:nvPicPr>
          <p:cNvPr id="49" name="图片 48" descr="校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15" y="276225"/>
            <a:ext cx="2630170" cy="493395"/>
          </a:xfrm>
          <a:prstGeom prst="rect">
            <a:avLst/>
          </a:prstGeom>
        </p:spPr>
      </p:pic>
      <p:sp>
        <p:nvSpPr>
          <p:cNvPr id="50" name="任意多边形: 形状 49"/>
          <p:cNvSpPr/>
          <p:nvPr/>
        </p:nvSpPr>
        <p:spPr>
          <a:xfrm>
            <a:off x="0" y="0"/>
            <a:ext cx="1013727" cy="1182671"/>
          </a:xfrm>
          <a:custGeom>
            <a:avLst/>
            <a:gdLst>
              <a:gd name="connsiteX0" fmla="*/ 271420 w 1013727"/>
              <a:gd name="connsiteY0" fmla="*/ 0 h 1182671"/>
              <a:gd name="connsiteX1" fmla="*/ 472716 w 1013727"/>
              <a:gd name="connsiteY1" fmla="*/ 0 h 1182671"/>
              <a:gd name="connsiteX2" fmla="*/ 1013727 w 1013727"/>
              <a:gd name="connsiteY2" fmla="*/ 541012 h 1182671"/>
              <a:gd name="connsiteX3" fmla="*/ 372068 w 1013727"/>
              <a:gd name="connsiteY3" fmla="*/ 1182671 h 1182671"/>
              <a:gd name="connsiteX4" fmla="*/ 0 w 1013727"/>
              <a:gd name="connsiteY4" fmla="*/ 810604 h 1182671"/>
              <a:gd name="connsiteX5" fmla="*/ 0 w 1013727"/>
              <a:gd name="connsiteY5" fmla="*/ 271420 h 118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3727" h="1182671">
                <a:moveTo>
                  <a:pt x="271420" y="0"/>
                </a:moveTo>
                <a:lnTo>
                  <a:pt x="472716" y="0"/>
                </a:lnTo>
                <a:lnTo>
                  <a:pt x="1013727" y="541012"/>
                </a:lnTo>
                <a:lnTo>
                  <a:pt x="372068" y="1182671"/>
                </a:lnTo>
                <a:lnTo>
                  <a:pt x="0" y="810604"/>
                </a:lnTo>
                <a:lnTo>
                  <a:pt x="0" y="271420"/>
                </a:lnTo>
                <a:close/>
              </a:path>
            </a:pathLst>
          </a:custGeom>
          <a:gradFill>
            <a:gsLst>
              <a:gs pos="0">
                <a:srgbClr val="FA920D">
                  <a:alpha val="60000"/>
                </a:srgbClr>
              </a:gs>
              <a:gs pos="100000">
                <a:srgbClr val="FA920D">
                  <a:alpha val="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77" y="1105236"/>
            <a:ext cx="10859653" cy="527651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62123" y="343595"/>
            <a:ext cx="3924300" cy="584775"/>
          </a:xfrm>
          <a:prstGeom prst="rect">
            <a:avLst/>
          </a:prstGeom>
          <a:noFill/>
        </p:spPr>
        <p:txBody>
          <a:bodyPr wrap="square" spcCol="432000" rtlCol="0" anchor="ctr" anchorCtr="0">
            <a:spAutoFit/>
          </a:bodyPr>
          <a:lstStyle/>
          <a:p>
            <a:r>
              <a:rPr lang="zh-CN" altLang="en-US" sz="3200" dirty="0"/>
              <a:t>硬件连接原理图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SLIDE_ID" val="diagram20198904_1"/>
  <p:tag name="KSO_WM_TEMPLATE_SUBCATEGORY" val="0"/>
  <p:tag name="KSO_WM_SLIDE_TYPE" val="text"/>
  <p:tag name="KSO_WM_SLIDE_SUBTYPE" val="diag"/>
  <p:tag name="KSO_WM_SLIDE_ITEM_CNT" val="2"/>
  <p:tag name="KSO_WM_SLIDE_INDEX" val="1"/>
  <p:tag name="KSO_WM_SLIDE_SIZE" val="818.384*489.695"/>
  <p:tag name="KSO_WM_SLIDE_POSITION" val="75.0879*76.2959"/>
  <p:tag name="KSO_WM_DIAGRAM_GROUP_CODE" val="q1-1"/>
  <p:tag name="KSO_WM_SLIDE_DIAGTYPE" val="q"/>
  <p:tag name="KSO_WM_TAG_VERSION" val="1.0"/>
  <p:tag name="KSO_WM_BEAUTIFY_FLAG" val="#wm#"/>
  <p:tag name="KSO_WM_TEMPLATE_CATEGORY" val="diagram"/>
  <p:tag name="KSO_WM_TEMPLATE_INDEX" val="20198904"/>
  <p:tag name="KSO_WM_SLIDE_LAYOUT" val="a_b_q"/>
  <p:tag name="KSO_WM_SLIDE_LAYOUT_CNT" val="1_1_1"/>
</p:tagLst>
</file>

<file path=ppt/tags/tag2.xml><?xml version="1.0" encoding="utf-8"?>
<p:tagLst xmlns:p="http://schemas.openxmlformats.org/presentationml/2006/main">
  <p:tag name="KSO_WM_SLIDE_ID" val="diagram20198904_1"/>
  <p:tag name="KSO_WM_TEMPLATE_SUBCATEGORY" val="0"/>
  <p:tag name="KSO_WM_SLIDE_TYPE" val="text"/>
  <p:tag name="KSO_WM_SLIDE_SUBTYPE" val="diag"/>
  <p:tag name="KSO_WM_SLIDE_ITEM_CNT" val="2"/>
  <p:tag name="KSO_WM_SLIDE_INDEX" val="1"/>
  <p:tag name="KSO_WM_SLIDE_SIZE" val="818.384*489.695"/>
  <p:tag name="KSO_WM_SLIDE_POSITION" val="75.0879*76.2959"/>
  <p:tag name="KSO_WM_DIAGRAM_GROUP_CODE" val="q1-1"/>
  <p:tag name="KSO_WM_SLIDE_DIAGTYPE" val="q"/>
  <p:tag name="KSO_WM_TAG_VERSION" val="1.0"/>
  <p:tag name="KSO_WM_BEAUTIFY_FLAG" val="#wm#"/>
  <p:tag name="KSO_WM_TEMPLATE_CATEGORY" val="diagram"/>
  <p:tag name="KSO_WM_TEMPLATE_INDEX" val="20198904"/>
  <p:tag name="KSO_WM_SLIDE_LAYOUT" val="a_b_q"/>
  <p:tag name="KSO_WM_SLIDE_LAYOUT_CNT" val="1_1_1"/>
</p:tagLst>
</file>

<file path=ppt/tags/tag3.xml><?xml version="1.0" encoding="utf-8"?>
<p:tagLst xmlns:p="http://schemas.openxmlformats.org/presentationml/2006/main">
  <p:tag name="KSO_WM_SLIDE_ID" val="diagram20198904_1"/>
  <p:tag name="KSO_WM_TEMPLATE_SUBCATEGORY" val="0"/>
  <p:tag name="KSO_WM_SLIDE_TYPE" val="text"/>
  <p:tag name="KSO_WM_SLIDE_SUBTYPE" val="diag"/>
  <p:tag name="KSO_WM_SLIDE_ITEM_CNT" val="2"/>
  <p:tag name="KSO_WM_SLIDE_INDEX" val="1"/>
  <p:tag name="KSO_WM_SLIDE_SIZE" val="818.384*489.695"/>
  <p:tag name="KSO_WM_SLIDE_POSITION" val="75.0879*76.2959"/>
  <p:tag name="KSO_WM_DIAGRAM_GROUP_CODE" val="q1-1"/>
  <p:tag name="KSO_WM_SLIDE_DIAGTYPE" val="q"/>
  <p:tag name="KSO_WM_TAG_VERSION" val="1.0"/>
  <p:tag name="KSO_WM_BEAUTIFY_FLAG" val="#wm#"/>
  <p:tag name="KSO_WM_TEMPLATE_CATEGORY" val="diagram"/>
  <p:tag name="KSO_WM_TEMPLATE_INDEX" val="20198904"/>
  <p:tag name="KSO_WM_SLIDE_LAYOUT" val="a_b_q"/>
  <p:tag name="KSO_WM_SLIDE_LAYOUT_CNT" val="1_1_1"/>
</p:tagLst>
</file>

<file path=ppt/tags/tag4.xml><?xml version="1.0" encoding="utf-8"?>
<p:tagLst xmlns:p="http://schemas.openxmlformats.org/presentationml/2006/main">
  <p:tag name="KSO_WPP_MARK_KEY" val="2b1e6ce5-343c-41e6-929d-becbae3ffbea"/>
  <p:tag name="COMMONDATA" val="eyJjb3VudCI6MiwiaGRpZCI6IjIyM2UzYjAxMTUwNTJjOWMxZDkwMGNiY2FmYTFjZGY3IiwidXNlckNvdW50Ijoy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思源黑体 CN Bold"/>
        <a:ea typeface="思源黑体 CN Bold"/>
        <a:cs typeface=""/>
      </a:majorFont>
      <a:minorFont>
        <a:latin typeface="思源黑体 CN Bold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思源黑体 CN Bold"/>
        <a:font script="Hebr" typeface="思源黑体 CN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Bold"/>
        <a:ea typeface=""/>
        <a:cs typeface=""/>
        <a:font script="Jpan" typeface="ＭＳ Ｐゴシック"/>
        <a:font script="Hang" typeface="맑은 고딕"/>
        <a:font script="Hans" typeface="思源黑体 CN Bold"/>
        <a:font script="Hant" typeface="新細明體"/>
        <a:font script="Arab" typeface="思源黑体 CN Bold"/>
        <a:font script="Hebr" typeface="思源黑体 CN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483</Words>
  <Application>WPS 演示</Application>
  <PresentationFormat>宽屏</PresentationFormat>
  <Paragraphs>107</Paragraphs>
  <Slides>18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宋体</vt:lpstr>
      <vt:lpstr>Wingdings</vt:lpstr>
      <vt:lpstr>思源黑体 CN Light</vt:lpstr>
      <vt:lpstr>黑体</vt:lpstr>
      <vt:lpstr>思源黑体 CN Bold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宇</dc:creator>
  <cp:lastModifiedBy>WPS_1643985845</cp:lastModifiedBy>
  <cp:revision>81</cp:revision>
  <dcterms:created xsi:type="dcterms:W3CDTF">2021-10-17T02:31:00Z</dcterms:created>
  <dcterms:modified xsi:type="dcterms:W3CDTF">2023-03-03T08:58:58Z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FE11355C3BAC4839B2AC351017DEB370</vt:lpwstr>
  </property>
  <property fmtid="{D5CDD505-2E9C-101B-9397-08002B2CF9AE}" pid="3" name="KSOProductBuildVer">
    <vt:lpwstr>2052-11.1.0.13703</vt:lpwstr>
  </property>
  <property fmtid="{D5CDD505-2E9C-101B-9397-08002B2CF9AE}" pid="4" name="KSOTemplateUUID">
    <vt:lpwstr>v1.0_mb_QWbO0GCLCgK+nrTYIq80Bw==</vt:lpwstr>
  </property>
  <property fmtid="{D5CDD505-2E9C-101B-9397-08002B2CF9AE}" pid="5" name="commondata">
    <vt:lpwstr>eyJjb3VudCI6MywiaGRpZCI6IjVkZmI3MWQ0MTkzYmM4YmNiZGJlNDkwM2U1MTNlNTY1IiwidXNlckNvdW50IjoyfQ==</vt:lpwstr>
  </property>
</Properties>
</file>